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1" r:id="rId1"/>
  </p:sldMasterIdLst>
  <p:notesMasterIdLst>
    <p:notesMasterId r:id="rId33"/>
  </p:notesMasterIdLst>
  <p:sldIdLst>
    <p:sldId id="256" r:id="rId2"/>
    <p:sldId id="259" r:id="rId3"/>
    <p:sldId id="300" r:id="rId4"/>
    <p:sldId id="311" r:id="rId5"/>
    <p:sldId id="273" r:id="rId6"/>
    <p:sldId id="272" r:id="rId7"/>
    <p:sldId id="279" r:id="rId8"/>
    <p:sldId id="276" r:id="rId9"/>
    <p:sldId id="302" r:id="rId10"/>
    <p:sldId id="274" r:id="rId11"/>
    <p:sldId id="271" r:id="rId12"/>
    <p:sldId id="277" r:id="rId13"/>
    <p:sldId id="310" r:id="rId14"/>
    <p:sldId id="290" r:id="rId15"/>
    <p:sldId id="280" r:id="rId16"/>
    <p:sldId id="281" r:id="rId17"/>
    <p:sldId id="312" r:id="rId18"/>
    <p:sldId id="305" r:id="rId19"/>
    <p:sldId id="284" r:id="rId20"/>
    <p:sldId id="283" r:id="rId21"/>
    <p:sldId id="293" r:id="rId22"/>
    <p:sldId id="296" r:id="rId23"/>
    <p:sldId id="289" r:id="rId24"/>
    <p:sldId id="297" r:id="rId25"/>
    <p:sldId id="313" r:id="rId26"/>
    <p:sldId id="260" r:id="rId27"/>
    <p:sldId id="292" r:id="rId28"/>
    <p:sldId id="309" r:id="rId29"/>
    <p:sldId id="285" r:id="rId30"/>
    <p:sldId id="295" r:id="rId31"/>
    <p:sldId id="301" r:id="rId32"/>
  </p:sldIdLst>
  <p:sldSz cx="9144000" cy="5143500" type="screen16x9"/>
  <p:notesSz cx="6858000" cy="9144000"/>
  <p:embeddedFontLst>
    <p:embeddedFont>
      <p:font typeface="Work Sans" pitchFamily="2" charset="0"/>
      <p:regular r:id="rId34"/>
      <p:bold r:id="rId35"/>
      <p:italic r:id="rId36"/>
      <p:boldItalic r:id="rId37"/>
    </p:embeddedFont>
    <p:embeddedFont>
      <p:font typeface="Work Sans Light" pitchFamily="2" charset="0"/>
      <p:regular r:id="rId38"/>
      <p:bold r:id="rId39"/>
      <p:italic r:id="rId40"/>
      <p:boldItalic r:id="rId41"/>
    </p:embeddedFont>
    <p:embeddedFont>
      <p:font typeface="Work Sans Medium" pitchFamily="2" charset="0"/>
      <p:regular r:id="rId42"/>
      <p:bold r:id="rId43"/>
      <p:italic r:id="rId44"/>
      <p:boldItalic r:id="rId4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95C"/>
    <a:srgbClr val="7B92AD"/>
    <a:srgbClr val="0039AC"/>
    <a:srgbClr val="1A7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FA03C-91EB-4656-87D7-B3F658D32A33}" v="21" dt="2025-05-23T18:17:16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Van Bellen" userId="8cf9af09-f959-4a27-8287-64fb91cfbb7c" providerId="ADAL" clId="{ACCFA03C-91EB-4656-87D7-B3F658D32A33}"/>
    <pc:docChg chg="undo custSel addSld delSld modSld sldOrd modMainMaster">
      <pc:chgData name="Simon Van Bellen" userId="8cf9af09-f959-4a27-8287-64fb91cfbb7c" providerId="ADAL" clId="{ACCFA03C-91EB-4656-87D7-B3F658D32A33}" dt="2025-05-23T18:19:55.279" v="1894" actId="1038"/>
      <pc:docMkLst>
        <pc:docMk/>
      </pc:docMkLst>
      <pc:sldChg chg="addSp delSp modSp mod chgLayout">
        <pc:chgData name="Simon Van Bellen" userId="8cf9af09-f959-4a27-8287-64fb91cfbb7c" providerId="ADAL" clId="{ACCFA03C-91EB-4656-87D7-B3F658D32A33}" dt="2025-05-16T18:46:02.440" v="281" actId="1036"/>
        <pc:sldMkLst>
          <pc:docMk/>
          <pc:sldMk cId="0" sldId="256"/>
        </pc:sldMkLst>
        <pc:spChg chg="add mod">
          <ac:chgData name="Simon Van Bellen" userId="8cf9af09-f959-4a27-8287-64fb91cfbb7c" providerId="ADAL" clId="{ACCFA03C-91EB-4656-87D7-B3F658D32A33}" dt="2025-05-16T18:45:36.496" v="269" actId="1038"/>
          <ac:spMkLst>
            <pc:docMk/>
            <pc:sldMk cId="0" sldId="256"/>
            <ac:spMk id="6" creationId="{F87775BA-F48A-0968-70C3-EFBEC5CF86D6}"/>
          </ac:spMkLst>
        </pc:spChg>
        <pc:spChg chg="mod">
          <ac:chgData name="Simon Van Bellen" userId="8cf9af09-f959-4a27-8287-64fb91cfbb7c" providerId="ADAL" clId="{ACCFA03C-91EB-4656-87D7-B3F658D32A33}" dt="2025-05-16T18:46:02.440" v="281" actId="1036"/>
          <ac:spMkLst>
            <pc:docMk/>
            <pc:sldMk cId="0" sldId="256"/>
            <ac:spMk id="66" creationId="{00000000-0000-0000-0000-000000000000}"/>
          </ac:spMkLst>
        </pc:spChg>
        <pc:spChg chg="mod ord">
          <ac:chgData name="Simon Van Bellen" userId="8cf9af09-f959-4a27-8287-64fb91cfbb7c" providerId="ADAL" clId="{ACCFA03C-91EB-4656-87D7-B3F658D32A33}" dt="2025-05-16T18:45:57.994" v="271" actId="14100"/>
          <ac:spMkLst>
            <pc:docMk/>
            <pc:sldMk cId="0" sldId="256"/>
            <ac:spMk id="67" creationId="{00000000-0000-0000-0000-000000000000}"/>
          </ac:spMkLst>
        </pc:spChg>
        <pc:spChg chg="mod">
          <ac:chgData name="Simon Van Bellen" userId="8cf9af09-f959-4a27-8287-64fb91cfbb7c" providerId="ADAL" clId="{ACCFA03C-91EB-4656-87D7-B3F658D32A33}" dt="2025-05-16T18:45:31.247" v="259" actId="1036"/>
          <ac:spMkLst>
            <pc:docMk/>
            <pc:sldMk cId="0" sldId="256"/>
            <ac:spMk id="68" creationId="{00000000-0000-0000-0000-000000000000}"/>
          </ac:spMkLst>
        </pc:spChg>
        <pc:picChg chg="mod">
          <ac:chgData name="Simon Van Bellen" userId="8cf9af09-f959-4a27-8287-64fb91cfbb7c" providerId="ADAL" clId="{ACCFA03C-91EB-4656-87D7-B3F658D32A33}" dt="2025-05-16T18:44:44.442" v="162" actId="1076"/>
          <ac:picMkLst>
            <pc:docMk/>
            <pc:sldMk cId="0" sldId="256"/>
            <ac:picMk id="2" creationId="{48792E4A-AF93-12E5-638E-66C511D832E9}"/>
          </ac:picMkLst>
        </pc:picChg>
        <pc:picChg chg="add mod">
          <ac:chgData name="Simon Van Bellen" userId="8cf9af09-f959-4a27-8287-64fb91cfbb7c" providerId="ADAL" clId="{ACCFA03C-91EB-4656-87D7-B3F658D32A33}" dt="2025-05-16T18:45:05.594" v="225" actId="1076"/>
          <ac:picMkLst>
            <pc:docMk/>
            <pc:sldMk cId="0" sldId="256"/>
            <ac:picMk id="8" creationId="{5A6ADBCC-3D12-C781-3C38-FD23456A7963}"/>
          </ac:picMkLst>
        </pc:picChg>
        <pc:picChg chg="add mod">
          <ac:chgData name="Simon Van Bellen" userId="8cf9af09-f959-4a27-8287-64fb91cfbb7c" providerId="ADAL" clId="{ACCFA03C-91EB-4656-87D7-B3F658D32A33}" dt="2025-05-16T18:45:05.594" v="225" actId="1076"/>
          <ac:picMkLst>
            <pc:docMk/>
            <pc:sldMk cId="0" sldId="256"/>
            <ac:picMk id="10" creationId="{D7A92ED2-CB46-6712-9BED-B0792B601FD9}"/>
          </ac:picMkLst>
        </pc:picChg>
      </pc:sldChg>
      <pc:sldChg chg="del">
        <pc:chgData name="Simon Van Bellen" userId="8cf9af09-f959-4a27-8287-64fb91cfbb7c" providerId="ADAL" clId="{ACCFA03C-91EB-4656-87D7-B3F658D32A33}" dt="2025-05-16T18:56:17.937" v="282" actId="2696"/>
        <pc:sldMkLst>
          <pc:docMk/>
          <pc:sldMk cId="0" sldId="257"/>
        </pc:sldMkLst>
      </pc:sldChg>
      <pc:sldChg chg="del">
        <pc:chgData name="Simon Van Bellen" userId="8cf9af09-f959-4a27-8287-64fb91cfbb7c" providerId="ADAL" clId="{ACCFA03C-91EB-4656-87D7-B3F658D32A33}" dt="2025-05-16T18:56:24.508" v="283" actId="2696"/>
        <pc:sldMkLst>
          <pc:docMk/>
          <pc:sldMk cId="0" sldId="258"/>
        </pc:sldMkLst>
      </pc:sldChg>
      <pc:sldChg chg="modSp mod ord modNotesTx">
        <pc:chgData name="Simon Van Bellen" userId="8cf9af09-f959-4a27-8287-64fb91cfbb7c" providerId="ADAL" clId="{ACCFA03C-91EB-4656-87D7-B3F658D32A33}" dt="2025-05-20T20:45:54.175" v="1567" actId="207"/>
        <pc:sldMkLst>
          <pc:docMk/>
          <pc:sldMk cId="0" sldId="259"/>
        </pc:sldMkLst>
        <pc:spChg chg="mod">
          <ac:chgData name="Simon Van Bellen" userId="8cf9af09-f959-4a27-8287-64fb91cfbb7c" providerId="ADAL" clId="{ACCFA03C-91EB-4656-87D7-B3F658D32A33}" dt="2025-05-20T20:45:54.175" v="1567" actId="207"/>
          <ac:spMkLst>
            <pc:docMk/>
            <pc:sldMk cId="0" sldId="259"/>
            <ac:spMk id="12" creationId="{DDE51AE0-4640-A8EF-7741-53F4DE6A106A}"/>
          </ac:spMkLst>
        </pc:spChg>
        <pc:spChg chg="mod">
          <ac:chgData name="Simon Van Bellen" userId="8cf9af09-f959-4a27-8287-64fb91cfbb7c" providerId="ADAL" clId="{ACCFA03C-91EB-4656-87D7-B3F658D32A33}" dt="2025-05-16T21:28:52.548" v="1333" actId="207"/>
          <ac:spMkLst>
            <pc:docMk/>
            <pc:sldMk cId="0" sldId="259"/>
            <ac:spMk id="85" creationId="{00000000-0000-0000-0000-000000000000}"/>
          </ac:spMkLst>
        </pc:spChg>
        <pc:spChg chg="mod">
          <ac:chgData name="Simon Van Bellen" userId="8cf9af09-f959-4a27-8287-64fb91cfbb7c" providerId="ADAL" clId="{ACCFA03C-91EB-4656-87D7-B3F658D32A33}" dt="2025-05-16T18:59:31.508" v="341" actId="404"/>
          <ac:spMkLst>
            <pc:docMk/>
            <pc:sldMk cId="0" sldId="259"/>
            <ac:spMk id="86" creationId="{00000000-0000-0000-0000-000000000000}"/>
          </ac:spMkLst>
        </pc:spChg>
      </pc:sldChg>
      <pc:sldChg chg="del">
        <pc:chgData name="Simon Van Bellen" userId="8cf9af09-f959-4a27-8287-64fb91cfbb7c" providerId="ADAL" clId="{ACCFA03C-91EB-4656-87D7-B3F658D32A33}" dt="2025-05-16T20:35:15.381" v="1035" actId="2696"/>
        <pc:sldMkLst>
          <pc:docMk/>
          <pc:sldMk cId="0" sldId="260"/>
        </pc:sldMkLst>
      </pc:sldChg>
      <pc:sldChg chg="modSp add mod ord modShow">
        <pc:chgData name="Simon Van Bellen" userId="8cf9af09-f959-4a27-8287-64fb91cfbb7c" providerId="ADAL" clId="{ACCFA03C-91EB-4656-87D7-B3F658D32A33}" dt="2025-05-20T20:16:36.224" v="1496"/>
        <pc:sldMkLst>
          <pc:docMk/>
          <pc:sldMk cId="1520621789" sldId="260"/>
        </pc:sldMkLst>
        <pc:spChg chg="mod">
          <ac:chgData name="Simon Van Bellen" userId="8cf9af09-f959-4a27-8287-64fb91cfbb7c" providerId="ADAL" clId="{ACCFA03C-91EB-4656-87D7-B3F658D32A33}" dt="2025-05-16T21:28:55.248" v="1334" actId="207"/>
          <ac:spMkLst>
            <pc:docMk/>
            <pc:sldMk cId="1520621789" sldId="260"/>
            <ac:spMk id="2" creationId="{29E40AB7-1984-1526-20B6-7C426A7DEE6B}"/>
          </ac:spMkLst>
        </pc:spChg>
        <pc:spChg chg="mod">
          <ac:chgData name="Simon Van Bellen" userId="8cf9af09-f959-4a27-8287-64fb91cfbb7c" providerId="ADAL" clId="{ACCFA03C-91EB-4656-87D7-B3F658D32A33}" dt="2025-05-16T21:28:28.153" v="1330" actId="207"/>
          <ac:spMkLst>
            <pc:docMk/>
            <pc:sldMk cId="1520621789" sldId="260"/>
            <ac:spMk id="3" creationId="{529BC6A6-7B33-651E-1926-EBC291DF6DC3}"/>
          </ac:spMkLst>
        </pc:spChg>
      </pc:sldChg>
      <pc:sldChg chg="modSp mod">
        <pc:chgData name="Simon Van Bellen" userId="8cf9af09-f959-4a27-8287-64fb91cfbb7c" providerId="ADAL" clId="{ACCFA03C-91EB-4656-87D7-B3F658D32A33}" dt="2025-05-16T21:31:22.643" v="1360" actId="20577"/>
        <pc:sldMkLst>
          <pc:docMk/>
          <pc:sldMk cId="4272185628" sldId="271"/>
        </pc:sldMkLst>
        <pc:spChg chg="mod">
          <ac:chgData name="Simon Van Bellen" userId="8cf9af09-f959-4a27-8287-64fb91cfbb7c" providerId="ADAL" clId="{ACCFA03C-91EB-4656-87D7-B3F658D32A33}" dt="2025-05-16T21:31:22.643" v="1360" actId="20577"/>
          <ac:spMkLst>
            <pc:docMk/>
            <pc:sldMk cId="4272185628" sldId="271"/>
            <ac:spMk id="85" creationId="{1AEF05AF-0038-B37E-CFDE-2669AC6DAA86}"/>
          </ac:spMkLst>
        </pc:spChg>
      </pc:sldChg>
      <pc:sldChg chg="addSp delSp modSp mod">
        <pc:chgData name="Simon Van Bellen" userId="8cf9af09-f959-4a27-8287-64fb91cfbb7c" providerId="ADAL" clId="{ACCFA03C-91EB-4656-87D7-B3F658D32A33}" dt="2025-05-16T19:14:29.133" v="860" actId="404"/>
        <pc:sldMkLst>
          <pc:docMk/>
          <pc:sldMk cId="1351943149" sldId="272"/>
        </pc:sldMkLst>
        <pc:spChg chg="add mod">
          <ac:chgData name="Simon Van Bellen" userId="8cf9af09-f959-4a27-8287-64fb91cfbb7c" providerId="ADAL" clId="{ACCFA03C-91EB-4656-87D7-B3F658D32A33}" dt="2025-05-16T19:14:29.133" v="860" actId="404"/>
          <ac:spMkLst>
            <pc:docMk/>
            <pc:sldMk cId="1351943149" sldId="272"/>
            <ac:spMk id="4" creationId="{9A0BCFFA-4194-6FCF-4180-406852FD0CC8}"/>
          </ac:spMkLst>
        </pc:spChg>
        <pc:spChg chg="add mod">
          <ac:chgData name="Simon Van Bellen" userId="8cf9af09-f959-4a27-8287-64fb91cfbb7c" providerId="ADAL" clId="{ACCFA03C-91EB-4656-87D7-B3F658D32A33}" dt="2025-05-16T19:14:23.775" v="859" actId="14100"/>
          <ac:spMkLst>
            <pc:docMk/>
            <pc:sldMk cId="1351943149" sldId="272"/>
            <ac:spMk id="5" creationId="{D8DFE07F-068F-01D3-FBB0-C01ED1ACF4EC}"/>
          </ac:spMkLst>
        </pc:spChg>
        <pc:spChg chg="mod">
          <ac:chgData name="Simon Van Bellen" userId="8cf9af09-f959-4a27-8287-64fb91cfbb7c" providerId="ADAL" clId="{ACCFA03C-91EB-4656-87D7-B3F658D32A33}" dt="2025-05-16T19:13:43.582" v="852" actId="2711"/>
          <ac:spMkLst>
            <pc:docMk/>
            <pc:sldMk cId="1351943149" sldId="272"/>
            <ac:spMk id="85" creationId="{0EA6FDC5-632D-A701-0541-218E060BDB38}"/>
          </ac:spMkLst>
        </pc:spChg>
      </pc:sldChg>
      <pc:sldChg chg="modSp mod modNotesTx">
        <pc:chgData name="Simon Van Bellen" userId="8cf9af09-f959-4a27-8287-64fb91cfbb7c" providerId="ADAL" clId="{ACCFA03C-91EB-4656-87D7-B3F658D32A33}" dt="2025-05-20T20:17:29.991" v="1507" actId="20577"/>
        <pc:sldMkLst>
          <pc:docMk/>
          <pc:sldMk cId="582819905" sldId="273"/>
        </pc:sldMkLst>
        <pc:spChg chg="mod">
          <ac:chgData name="Simon Van Bellen" userId="8cf9af09-f959-4a27-8287-64fb91cfbb7c" providerId="ADAL" clId="{ACCFA03C-91EB-4656-87D7-B3F658D32A33}" dt="2025-05-20T20:07:26.883" v="1362" actId="2711"/>
          <ac:spMkLst>
            <pc:docMk/>
            <pc:sldMk cId="582819905" sldId="273"/>
            <ac:spMk id="80" creationId="{B0DCFFF0-4D28-0C2D-7753-17F6C7EA6394}"/>
          </ac:spMkLst>
        </pc:spChg>
      </pc:sldChg>
      <pc:sldChg chg="modSp mod">
        <pc:chgData name="Simon Van Bellen" userId="8cf9af09-f959-4a27-8287-64fb91cfbb7c" providerId="ADAL" clId="{ACCFA03C-91EB-4656-87D7-B3F658D32A33}" dt="2025-05-20T20:46:36.759" v="1569" actId="1076"/>
        <pc:sldMkLst>
          <pc:docMk/>
          <pc:sldMk cId="2911140330" sldId="274"/>
        </pc:sldMkLst>
        <pc:spChg chg="mod">
          <ac:chgData name="Simon Van Bellen" userId="8cf9af09-f959-4a27-8287-64fb91cfbb7c" providerId="ADAL" clId="{ACCFA03C-91EB-4656-87D7-B3F658D32A33}" dt="2025-05-20T20:46:36.759" v="1569" actId="1076"/>
          <ac:spMkLst>
            <pc:docMk/>
            <pc:sldMk cId="2911140330" sldId="274"/>
            <ac:spMk id="80" creationId="{063C9337-EC98-A8DA-7BDA-6437AA485EC6}"/>
          </ac:spMkLst>
        </pc:spChg>
      </pc:sldChg>
      <pc:sldChg chg="addSp delSp modSp del mod">
        <pc:chgData name="Simon Van Bellen" userId="8cf9af09-f959-4a27-8287-64fb91cfbb7c" providerId="ADAL" clId="{ACCFA03C-91EB-4656-87D7-B3F658D32A33}" dt="2025-05-16T19:14:41.062" v="861" actId="2696"/>
        <pc:sldMkLst>
          <pc:docMk/>
          <pc:sldMk cId="256165374" sldId="275"/>
        </pc:sldMkLst>
      </pc:sldChg>
      <pc:sldChg chg="modSp mod">
        <pc:chgData name="Simon Van Bellen" userId="8cf9af09-f959-4a27-8287-64fb91cfbb7c" providerId="ADAL" clId="{ACCFA03C-91EB-4656-87D7-B3F658D32A33}" dt="2025-05-20T20:08:40.399" v="1364" actId="20577"/>
        <pc:sldMkLst>
          <pc:docMk/>
          <pc:sldMk cId="3931523760" sldId="276"/>
        </pc:sldMkLst>
        <pc:spChg chg="mod">
          <ac:chgData name="Simon Van Bellen" userId="8cf9af09-f959-4a27-8287-64fb91cfbb7c" providerId="ADAL" clId="{ACCFA03C-91EB-4656-87D7-B3F658D32A33}" dt="2025-05-16T20:27:34.750" v="892" actId="2711"/>
          <ac:spMkLst>
            <pc:docMk/>
            <pc:sldMk cId="3931523760" sldId="276"/>
            <ac:spMk id="2" creationId="{D0BA5D8E-90E8-062C-822B-517A3D39F50D}"/>
          </ac:spMkLst>
        </pc:spChg>
        <pc:spChg chg="mod">
          <ac:chgData name="Simon Van Bellen" userId="8cf9af09-f959-4a27-8287-64fb91cfbb7c" providerId="ADAL" clId="{ACCFA03C-91EB-4656-87D7-B3F658D32A33}" dt="2025-05-20T20:08:40.399" v="1364" actId="20577"/>
          <ac:spMkLst>
            <pc:docMk/>
            <pc:sldMk cId="3931523760" sldId="276"/>
            <ac:spMk id="3" creationId="{1B896F73-F35E-5694-17C7-B529EDF575C0}"/>
          </ac:spMkLst>
        </pc:spChg>
      </pc:sldChg>
      <pc:sldChg chg="modSp mod">
        <pc:chgData name="Simon Van Bellen" userId="8cf9af09-f959-4a27-8287-64fb91cfbb7c" providerId="ADAL" clId="{ACCFA03C-91EB-4656-87D7-B3F658D32A33}" dt="2025-05-23T18:19:55.279" v="1894" actId="1038"/>
        <pc:sldMkLst>
          <pc:docMk/>
          <pc:sldMk cId="2092009986" sldId="277"/>
        </pc:sldMkLst>
        <pc:spChg chg="mod">
          <ac:chgData name="Simon Van Bellen" userId="8cf9af09-f959-4a27-8287-64fb91cfbb7c" providerId="ADAL" clId="{ACCFA03C-91EB-4656-87D7-B3F658D32A33}" dt="2025-05-23T18:19:55.279" v="1894" actId="1038"/>
          <ac:spMkLst>
            <pc:docMk/>
            <pc:sldMk cId="2092009986" sldId="277"/>
            <ac:spMk id="5" creationId="{0C76C178-7359-0E57-ABD7-0D218B6E87E1}"/>
          </ac:spMkLst>
        </pc:spChg>
        <pc:spChg chg="mod">
          <ac:chgData name="Simon Van Bellen" userId="8cf9af09-f959-4a27-8287-64fb91cfbb7c" providerId="ADAL" clId="{ACCFA03C-91EB-4656-87D7-B3F658D32A33}" dt="2025-05-16T20:33:08.537" v="1021" actId="207"/>
          <ac:spMkLst>
            <pc:docMk/>
            <pc:sldMk cId="2092009986" sldId="277"/>
            <ac:spMk id="6" creationId="{36A2D7BB-010C-DFEF-07FB-0496CC428768}"/>
          </ac:spMkLst>
        </pc:spChg>
        <pc:spChg chg="mod">
          <ac:chgData name="Simon Van Bellen" userId="8cf9af09-f959-4a27-8287-64fb91cfbb7c" providerId="ADAL" clId="{ACCFA03C-91EB-4656-87D7-B3F658D32A33}" dt="2025-05-23T13:29:46.438" v="1666" actId="404"/>
          <ac:spMkLst>
            <pc:docMk/>
            <pc:sldMk cId="2092009986" sldId="277"/>
            <ac:spMk id="8" creationId="{36CDEA6F-987E-0FDE-7788-9A3B14A0209E}"/>
          </ac:spMkLst>
        </pc:spChg>
        <pc:spChg chg="mod">
          <ac:chgData name="Simon Van Bellen" userId="8cf9af09-f959-4a27-8287-64fb91cfbb7c" providerId="ADAL" clId="{ACCFA03C-91EB-4656-87D7-B3F658D32A33}" dt="2025-05-23T18:19:55.279" v="1894" actId="1038"/>
          <ac:spMkLst>
            <pc:docMk/>
            <pc:sldMk cId="2092009986" sldId="277"/>
            <ac:spMk id="9" creationId="{78D55CD7-4B77-24BB-F022-D35CA17885FF}"/>
          </ac:spMkLst>
        </pc:spChg>
        <pc:spChg chg="mod">
          <ac:chgData name="Simon Van Bellen" userId="8cf9af09-f959-4a27-8287-64fb91cfbb7c" providerId="ADAL" clId="{ACCFA03C-91EB-4656-87D7-B3F658D32A33}" dt="2025-05-23T13:30:58.031" v="1741" actId="20577"/>
          <ac:spMkLst>
            <pc:docMk/>
            <pc:sldMk cId="2092009986" sldId="277"/>
            <ac:spMk id="10" creationId="{0F182DCB-BE2A-8A6F-88C7-57BDAC16C619}"/>
          </ac:spMkLst>
        </pc:spChg>
        <pc:spChg chg="mod">
          <ac:chgData name="Simon Van Bellen" userId="8cf9af09-f959-4a27-8287-64fb91cfbb7c" providerId="ADAL" clId="{ACCFA03C-91EB-4656-87D7-B3F658D32A33}" dt="2025-05-23T13:31:15.659" v="1758" actId="403"/>
          <ac:spMkLst>
            <pc:docMk/>
            <pc:sldMk cId="2092009986" sldId="277"/>
            <ac:spMk id="11" creationId="{75C07043-F86F-9556-27C5-7DCBCD711E38}"/>
          </ac:spMkLst>
        </pc:spChg>
        <pc:spChg chg="mod">
          <ac:chgData name="Simon Van Bellen" userId="8cf9af09-f959-4a27-8287-64fb91cfbb7c" providerId="ADAL" clId="{ACCFA03C-91EB-4656-87D7-B3F658D32A33}" dt="2025-05-16T20:30:39.036" v="963" actId="1035"/>
          <ac:spMkLst>
            <pc:docMk/>
            <pc:sldMk cId="2092009986" sldId="277"/>
            <ac:spMk id="85" creationId="{EEE7A32D-1B8B-F02B-D44F-AA91555E2BD2}"/>
          </ac:spMkLst>
        </pc:spChg>
      </pc:sldChg>
      <pc:sldChg chg="modSp mod">
        <pc:chgData name="Simon Van Bellen" userId="8cf9af09-f959-4a27-8287-64fb91cfbb7c" providerId="ADAL" clId="{ACCFA03C-91EB-4656-87D7-B3F658D32A33}" dt="2025-05-16T20:27:23.719" v="891" actId="6549"/>
        <pc:sldMkLst>
          <pc:docMk/>
          <pc:sldMk cId="2256330363" sldId="279"/>
        </pc:sldMkLst>
        <pc:spChg chg="mod">
          <ac:chgData name="Simon Van Bellen" userId="8cf9af09-f959-4a27-8287-64fb91cfbb7c" providerId="ADAL" clId="{ACCFA03C-91EB-4656-87D7-B3F658D32A33}" dt="2025-05-16T19:15:09.941" v="890" actId="404"/>
          <ac:spMkLst>
            <pc:docMk/>
            <pc:sldMk cId="2256330363" sldId="279"/>
            <ac:spMk id="2" creationId="{EA01D8C1-D0BB-72E4-AD71-940A2190F267}"/>
          </ac:spMkLst>
        </pc:spChg>
        <pc:spChg chg="mod">
          <ac:chgData name="Simon Van Bellen" userId="8cf9af09-f959-4a27-8287-64fb91cfbb7c" providerId="ADAL" clId="{ACCFA03C-91EB-4656-87D7-B3F658D32A33}" dt="2025-05-16T20:27:23.719" v="891" actId="6549"/>
          <ac:spMkLst>
            <pc:docMk/>
            <pc:sldMk cId="2256330363" sldId="279"/>
            <ac:spMk id="3" creationId="{9D9AA277-CDD2-2F9C-8777-F1B28C04ACEF}"/>
          </ac:spMkLst>
        </pc:spChg>
      </pc:sldChg>
      <pc:sldChg chg="modSp mod">
        <pc:chgData name="Simon Van Bellen" userId="8cf9af09-f959-4a27-8287-64fb91cfbb7c" providerId="ADAL" clId="{ACCFA03C-91EB-4656-87D7-B3F658D32A33}" dt="2025-05-16T20:34:50.915" v="1034" actId="2711"/>
        <pc:sldMkLst>
          <pc:docMk/>
          <pc:sldMk cId="4237599588" sldId="280"/>
        </pc:sldMkLst>
        <pc:spChg chg="mod">
          <ac:chgData name="Simon Van Bellen" userId="8cf9af09-f959-4a27-8287-64fb91cfbb7c" providerId="ADAL" clId="{ACCFA03C-91EB-4656-87D7-B3F658D32A33}" dt="2025-05-16T20:34:47.867" v="1033" actId="2711"/>
          <ac:spMkLst>
            <pc:docMk/>
            <pc:sldMk cId="4237599588" sldId="280"/>
            <ac:spMk id="85" creationId="{B0F59A0E-EF00-C952-24DE-9EE4F8A98D9F}"/>
          </ac:spMkLst>
        </pc:spChg>
        <pc:spChg chg="mod">
          <ac:chgData name="Simon Van Bellen" userId="8cf9af09-f959-4a27-8287-64fb91cfbb7c" providerId="ADAL" clId="{ACCFA03C-91EB-4656-87D7-B3F658D32A33}" dt="2025-05-16T20:34:50.915" v="1034" actId="2711"/>
          <ac:spMkLst>
            <pc:docMk/>
            <pc:sldMk cId="4237599588" sldId="280"/>
            <ac:spMk id="86" creationId="{A6E9B02A-83EF-3111-3F7C-62F1E52BA45C}"/>
          </ac:spMkLst>
        </pc:spChg>
      </pc:sldChg>
      <pc:sldChg chg="modSp mod">
        <pc:chgData name="Simon Van Bellen" userId="8cf9af09-f959-4a27-8287-64fb91cfbb7c" providerId="ADAL" clId="{ACCFA03C-91EB-4656-87D7-B3F658D32A33}" dt="2025-05-16T20:35:25.743" v="1037" actId="2711"/>
        <pc:sldMkLst>
          <pc:docMk/>
          <pc:sldMk cId="3316943315" sldId="281"/>
        </pc:sldMkLst>
        <pc:spChg chg="mod">
          <ac:chgData name="Simon Van Bellen" userId="8cf9af09-f959-4a27-8287-64fb91cfbb7c" providerId="ADAL" clId="{ACCFA03C-91EB-4656-87D7-B3F658D32A33}" dt="2025-05-16T20:35:21.569" v="1036" actId="2711"/>
          <ac:spMkLst>
            <pc:docMk/>
            <pc:sldMk cId="3316943315" sldId="281"/>
            <ac:spMk id="85" creationId="{2E0557E1-EC75-3F1F-D7C4-AF0A0C0F402E}"/>
          </ac:spMkLst>
        </pc:spChg>
        <pc:spChg chg="mod">
          <ac:chgData name="Simon Van Bellen" userId="8cf9af09-f959-4a27-8287-64fb91cfbb7c" providerId="ADAL" clId="{ACCFA03C-91EB-4656-87D7-B3F658D32A33}" dt="2025-05-16T20:35:25.743" v="1037" actId="2711"/>
          <ac:spMkLst>
            <pc:docMk/>
            <pc:sldMk cId="3316943315" sldId="281"/>
            <ac:spMk id="86" creationId="{8FDDE462-2D81-5C07-435A-D0336C60958F}"/>
          </ac:spMkLst>
        </pc:spChg>
      </pc:sldChg>
      <pc:sldChg chg="modSp mod">
        <pc:chgData name="Simon Van Bellen" userId="8cf9af09-f959-4a27-8287-64fb91cfbb7c" providerId="ADAL" clId="{ACCFA03C-91EB-4656-87D7-B3F658D32A33}" dt="2025-05-16T21:18:42.567" v="1245" actId="113"/>
        <pc:sldMkLst>
          <pc:docMk/>
          <pc:sldMk cId="2892312175" sldId="283"/>
        </pc:sldMkLst>
        <pc:spChg chg="mod">
          <ac:chgData name="Simon Van Bellen" userId="8cf9af09-f959-4a27-8287-64fb91cfbb7c" providerId="ADAL" clId="{ACCFA03C-91EB-4656-87D7-B3F658D32A33}" dt="2025-05-16T21:18:05.958" v="1239" actId="1037"/>
          <ac:spMkLst>
            <pc:docMk/>
            <pc:sldMk cId="2892312175" sldId="283"/>
            <ac:spMk id="2" creationId="{A1173565-2B24-16B5-CBE9-0325014F7012}"/>
          </ac:spMkLst>
        </pc:spChg>
        <pc:spChg chg="mod">
          <ac:chgData name="Simon Van Bellen" userId="8cf9af09-f959-4a27-8287-64fb91cfbb7c" providerId="ADAL" clId="{ACCFA03C-91EB-4656-87D7-B3F658D32A33}" dt="2025-05-16T21:18:18.283" v="1240" actId="2711"/>
          <ac:spMkLst>
            <pc:docMk/>
            <pc:sldMk cId="2892312175" sldId="283"/>
            <ac:spMk id="6" creationId="{E8727444-CC8E-8DF5-2B14-DC647F6EEDCD}"/>
          </ac:spMkLst>
        </pc:spChg>
        <pc:spChg chg="mod">
          <ac:chgData name="Simon Van Bellen" userId="8cf9af09-f959-4a27-8287-64fb91cfbb7c" providerId="ADAL" clId="{ACCFA03C-91EB-4656-87D7-B3F658D32A33}" dt="2025-05-16T21:18:18.283" v="1240" actId="2711"/>
          <ac:spMkLst>
            <pc:docMk/>
            <pc:sldMk cId="2892312175" sldId="283"/>
            <ac:spMk id="7" creationId="{DB93D559-6F41-EE85-D7C8-FB95DBA5F140}"/>
          </ac:spMkLst>
        </pc:spChg>
        <pc:spChg chg="mod">
          <ac:chgData name="Simon Van Bellen" userId="8cf9af09-f959-4a27-8287-64fb91cfbb7c" providerId="ADAL" clId="{ACCFA03C-91EB-4656-87D7-B3F658D32A33}" dt="2025-05-16T21:18:42.567" v="1245" actId="113"/>
          <ac:spMkLst>
            <pc:docMk/>
            <pc:sldMk cId="2892312175" sldId="283"/>
            <ac:spMk id="9" creationId="{53E1C4AB-CDB3-230E-AAA5-C2D34AA2942D}"/>
          </ac:spMkLst>
        </pc:spChg>
        <pc:spChg chg="mod">
          <ac:chgData name="Simon Van Bellen" userId="8cf9af09-f959-4a27-8287-64fb91cfbb7c" providerId="ADAL" clId="{ACCFA03C-91EB-4656-87D7-B3F658D32A33}" dt="2025-05-16T21:17:53.260" v="1205" actId="1035"/>
          <ac:spMkLst>
            <pc:docMk/>
            <pc:sldMk cId="2892312175" sldId="283"/>
            <ac:spMk id="85" creationId="{ADC8AAA4-E2A0-BDFC-3539-1EC12050C37D}"/>
          </ac:spMkLst>
        </pc:spChg>
        <pc:spChg chg="mod">
          <ac:chgData name="Simon Van Bellen" userId="8cf9af09-f959-4a27-8287-64fb91cfbb7c" providerId="ADAL" clId="{ACCFA03C-91EB-4656-87D7-B3F658D32A33}" dt="2025-05-16T21:18:35.978" v="1244" actId="1076"/>
          <ac:spMkLst>
            <pc:docMk/>
            <pc:sldMk cId="2892312175" sldId="283"/>
            <ac:spMk id="86" creationId="{FCF252C1-3EF3-0D6F-3244-1B4FF7E0EFAC}"/>
          </ac:spMkLst>
        </pc:spChg>
      </pc:sldChg>
      <pc:sldChg chg="addSp modSp mod">
        <pc:chgData name="Simon Van Bellen" userId="8cf9af09-f959-4a27-8287-64fb91cfbb7c" providerId="ADAL" clId="{ACCFA03C-91EB-4656-87D7-B3F658D32A33}" dt="2025-05-20T20:47:37.186" v="1572" actId="14100"/>
        <pc:sldMkLst>
          <pc:docMk/>
          <pc:sldMk cId="1046638542" sldId="284"/>
        </pc:sldMkLst>
        <pc:spChg chg="mod">
          <ac:chgData name="Simon Van Bellen" userId="8cf9af09-f959-4a27-8287-64fb91cfbb7c" providerId="ADAL" clId="{ACCFA03C-91EB-4656-87D7-B3F658D32A33}" dt="2025-05-16T21:17:17.868" v="1192" actId="2711"/>
          <ac:spMkLst>
            <pc:docMk/>
            <pc:sldMk cId="1046638542" sldId="284"/>
            <ac:spMk id="2" creationId="{2D636ED0-6FA2-9B20-C507-83035B6D0D56}"/>
          </ac:spMkLst>
        </pc:spChg>
        <pc:spChg chg="add mod">
          <ac:chgData name="Simon Van Bellen" userId="8cf9af09-f959-4a27-8287-64fb91cfbb7c" providerId="ADAL" clId="{ACCFA03C-91EB-4656-87D7-B3F658D32A33}" dt="2025-05-20T20:47:37.186" v="1572" actId="14100"/>
          <ac:spMkLst>
            <pc:docMk/>
            <pc:sldMk cId="1046638542" sldId="284"/>
            <ac:spMk id="3" creationId="{4B10E33E-AA7B-A07A-AE96-C450782C3654}"/>
          </ac:spMkLst>
        </pc:spChg>
        <pc:spChg chg="mod">
          <ac:chgData name="Simon Van Bellen" userId="8cf9af09-f959-4a27-8287-64fb91cfbb7c" providerId="ADAL" clId="{ACCFA03C-91EB-4656-87D7-B3F658D32A33}" dt="2025-05-20T20:12:45.029" v="1394" actId="1037"/>
          <ac:spMkLst>
            <pc:docMk/>
            <pc:sldMk cId="1046638542" sldId="284"/>
            <ac:spMk id="5" creationId="{C1A3C2BE-08A0-25FB-2636-2723DC896130}"/>
          </ac:spMkLst>
        </pc:spChg>
      </pc:sldChg>
      <pc:sldChg chg="modSp mod modShow">
        <pc:chgData name="Simon Van Bellen" userId="8cf9af09-f959-4a27-8287-64fb91cfbb7c" providerId="ADAL" clId="{ACCFA03C-91EB-4656-87D7-B3F658D32A33}" dt="2025-05-16T21:30:16.524" v="1342" actId="729"/>
        <pc:sldMkLst>
          <pc:docMk/>
          <pc:sldMk cId="597212147" sldId="285"/>
        </pc:sldMkLst>
        <pc:spChg chg="mod">
          <ac:chgData name="Simon Van Bellen" userId="8cf9af09-f959-4a27-8287-64fb91cfbb7c" providerId="ADAL" clId="{ACCFA03C-91EB-4656-87D7-B3F658D32A33}" dt="2025-05-16T18:40:49.845" v="81"/>
          <ac:spMkLst>
            <pc:docMk/>
            <pc:sldMk cId="597212147" sldId="285"/>
            <ac:spMk id="85" creationId="{732BEDB1-1ECF-1BD9-6E2B-38DB0271C69B}"/>
          </ac:spMkLst>
        </pc:spChg>
      </pc:sldChg>
      <pc:sldChg chg="modSp mod">
        <pc:chgData name="Simon Van Bellen" userId="8cf9af09-f959-4a27-8287-64fb91cfbb7c" providerId="ADAL" clId="{ACCFA03C-91EB-4656-87D7-B3F658D32A33}" dt="2025-05-16T21:21:14.922" v="1299" actId="6549"/>
        <pc:sldMkLst>
          <pc:docMk/>
          <pc:sldMk cId="2935679561" sldId="289"/>
        </pc:sldMkLst>
        <pc:spChg chg="mod">
          <ac:chgData name="Simon Van Bellen" userId="8cf9af09-f959-4a27-8287-64fb91cfbb7c" providerId="ADAL" clId="{ACCFA03C-91EB-4656-87D7-B3F658D32A33}" dt="2025-05-16T21:20:49.900" v="1290" actId="2711"/>
          <ac:spMkLst>
            <pc:docMk/>
            <pc:sldMk cId="2935679561" sldId="289"/>
            <ac:spMk id="85" creationId="{7BE61DBD-13CE-8A42-56C6-669A60E4600A}"/>
          </ac:spMkLst>
        </pc:spChg>
        <pc:spChg chg="mod">
          <ac:chgData name="Simon Van Bellen" userId="8cf9af09-f959-4a27-8287-64fb91cfbb7c" providerId="ADAL" clId="{ACCFA03C-91EB-4656-87D7-B3F658D32A33}" dt="2025-05-16T21:21:14.922" v="1299" actId="6549"/>
          <ac:spMkLst>
            <pc:docMk/>
            <pc:sldMk cId="2935679561" sldId="289"/>
            <ac:spMk id="86" creationId="{6A46239E-0718-5475-DA33-B6AC8298208F}"/>
          </ac:spMkLst>
        </pc:spChg>
      </pc:sldChg>
      <pc:sldChg chg="modSp mod">
        <pc:chgData name="Simon Van Bellen" userId="8cf9af09-f959-4a27-8287-64fb91cfbb7c" providerId="ADAL" clId="{ACCFA03C-91EB-4656-87D7-B3F658D32A33}" dt="2025-05-20T20:53:00.792" v="1619"/>
        <pc:sldMkLst>
          <pc:docMk/>
          <pc:sldMk cId="2095111895" sldId="290"/>
        </pc:sldMkLst>
        <pc:spChg chg="mod">
          <ac:chgData name="Simon Van Bellen" userId="8cf9af09-f959-4a27-8287-64fb91cfbb7c" providerId="ADAL" clId="{ACCFA03C-91EB-4656-87D7-B3F658D32A33}" dt="2025-05-16T20:34:15.272" v="1029" actId="404"/>
          <ac:spMkLst>
            <pc:docMk/>
            <pc:sldMk cId="2095111895" sldId="290"/>
            <ac:spMk id="85" creationId="{CDE82EF5-E1B7-13C4-ABB9-A85C5FA71194}"/>
          </ac:spMkLst>
        </pc:spChg>
        <pc:spChg chg="mod">
          <ac:chgData name="Simon Van Bellen" userId="8cf9af09-f959-4a27-8287-64fb91cfbb7c" providerId="ADAL" clId="{ACCFA03C-91EB-4656-87D7-B3F658D32A33}" dt="2025-05-16T20:34:34.980" v="1032" actId="404"/>
          <ac:spMkLst>
            <pc:docMk/>
            <pc:sldMk cId="2095111895" sldId="290"/>
            <ac:spMk id="86" creationId="{9BFC8600-EA64-0DE1-7748-F0F2D1EF05F2}"/>
          </ac:spMkLst>
        </pc:spChg>
        <pc:picChg chg="mod">
          <ac:chgData name="Simon Van Bellen" userId="8cf9af09-f959-4a27-8287-64fb91cfbb7c" providerId="ADAL" clId="{ACCFA03C-91EB-4656-87D7-B3F658D32A33}" dt="2025-05-20T20:53:00.792" v="1619"/>
          <ac:picMkLst>
            <pc:docMk/>
            <pc:sldMk cId="2095111895" sldId="290"/>
            <ac:picMk id="11" creationId="{9B3B37AB-24CF-A8DC-A7EF-DCF6CA133930}"/>
          </ac:picMkLst>
        </pc:picChg>
      </pc:sldChg>
      <pc:sldChg chg="mod ord modShow">
        <pc:chgData name="Simon Van Bellen" userId="8cf9af09-f959-4a27-8287-64fb91cfbb7c" providerId="ADAL" clId="{ACCFA03C-91EB-4656-87D7-B3F658D32A33}" dt="2025-05-20T20:16:36.224" v="1496"/>
        <pc:sldMkLst>
          <pc:docMk/>
          <pc:sldMk cId="2104567578" sldId="292"/>
        </pc:sldMkLst>
      </pc:sldChg>
      <pc:sldChg chg="modSp mod">
        <pc:chgData name="Simon Van Bellen" userId="8cf9af09-f959-4a27-8287-64fb91cfbb7c" providerId="ADAL" clId="{ACCFA03C-91EB-4656-87D7-B3F658D32A33}" dt="2025-05-20T20:48:12.696" v="1577" actId="207"/>
        <pc:sldMkLst>
          <pc:docMk/>
          <pc:sldMk cId="860583954" sldId="293"/>
        </pc:sldMkLst>
        <pc:spChg chg="mod">
          <ac:chgData name="Simon Van Bellen" userId="8cf9af09-f959-4a27-8287-64fb91cfbb7c" providerId="ADAL" clId="{ACCFA03C-91EB-4656-87D7-B3F658D32A33}" dt="2025-05-16T21:18:59.098" v="1249" actId="404"/>
          <ac:spMkLst>
            <pc:docMk/>
            <pc:sldMk cId="860583954" sldId="293"/>
            <ac:spMk id="2" creationId="{E3CD1458-5049-A19F-5424-3A5DC7C09643}"/>
          </ac:spMkLst>
        </pc:spChg>
        <pc:spChg chg="mod">
          <ac:chgData name="Simon Van Bellen" userId="8cf9af09-f959-4a27-8287-64fb91cfbb7c" providerId="ADAL" clId="{ACCFA03C-91EB-4656-87D7-B3F658D32A33}" dt="2025-05-20T20:48:05.704" v="1576" actId="255"/>
          <ac:spMkLst>
            <pc:docMk/>
            <pc:sldMk cId="860583954" sldId="293"/>
            <ac:spMk id="3" creationId="{7B69AC54-2EF0-F0CB-0EF6-AE5E9CB3EE75}"/>
          </ac:spMkLst>
        </pc:spChg>
        <pc:spChg chg="mod">
          <ac:chgData name="Simon Van Bellen" userId="8cf9af09-f959-4a27-8287-64fb91cfbb7c" providerId="ADAL" clId="{ACCFA03C-91EB-4656-87D7-B3F658D32A33}" dt="2025-05-20T20:48:12.696" v="1577" actId="207"/>
          <ac:spMkLst>
            <pc:docMk/>
            <pc:sldMk cId="860583954" sldId="293"/>
            <ac:spMk id="6" creationId="{B4603FB5-4F4A-78E7-BC6F-7915B58F8AA2}"/>
          </ac:spMkLst>
        </pc:spChg>
      </pc:sldChg>
      <pc:sldChg chg="modSp mod ord modShow">
        <pc:chgData name="Simon Van Bellen" userId="8cf9af09-f959-4a27-8287-64fb91cfbb7c" providerId="ADAL" clId="{ACCFA03C-91EB-4656-87D7-B3F658D32A33}" dt="2025-05-20T20:16:59.296" v="1500"/>
        <pc:sldMkLst>
          <pc:docMk/>
          <pc:sldMk cId="2133459838" sldId="295"/>
        </pc:sldMkLst>
        <pc:spChg chg="mod">
          <ac:chgData name="Simon Van Bellen" userId="8cf9af09-f959-4a27-8287-64fb91cfbb7c" providerId="ADAL" clId="{ACCFA03C-91EB-4656-87D7-B3F658D32A33}" dt="2025-05-16T21:22:51.362" v="1327" actId="20577"/>
          <ac:spMkLst>
            <pc:docMk/>
            <pc:sldMk cId="2133459838" sldId="295"/>
            <ac:spMk id="2" creationId="{39F94E25-9DF3-B2EC-4FAA-2D1896CC5762}"/>
          </ac:spMkLst>
        </pc:spChg>
        <pc:spChg chg="mod">
          <ac:chgData name="Simon Van Bellen" userId="8cf9af09-f959-4a27-8287-64fb91cfbb7c" providerId="ADAL" clId="{ACCFA03C-91EB-4656-87D7-B3F658D32A33}" dt="2025-05-16T21:23:18.546" v="1328" actId="14100"/>
          <ac:spMkLst>
            <pc:docMk/>
            <pc:sldMk cId="2133459838" sldId="295"/>
            <ac:spMk id="3" creationId="{BF934538-9298-B5C4-0C64-ECC18DC77299}"/>
          </ac:spMkLst>
        </pc:spChg>
      </pc:sldChg>
      <pc:sldChg chg="modSp mod">
        <pc:chgData name="Simon Van Bellen" userId="8cf9af09-f959-4a27-8287-64fb91cfbb7c" providerId="ADAL" clId="{ACCFA03C-91EB-4656-87D7-B3F658D32A33}" dt="2025-05-16T21:20:43.260" v="1289" actId="1036"/>
        <pc:sldMkLst>
          <pc:docMk/>
          <pc:sldMk cId="3853933637" sldId="296"/>
        </pc:sldMkLst>
        <pc:spChg chg="mod">
          <ac:chgData name="Simon Van Bellen" userId="8cf9af09-f959-4a27-8287-64fb91cfbb7c" providerId="ADAL" clId="{ACCFA03C-91EB-4656-87D7-B3F658D32A33}" dt="2025-05-16T21:20:28.485" v="1273" actId="404"/>
          <ac:spMkLst>
            <pc:docMk/>
            <pc:sldMk cId="3853933637" sldId="296"/>
            <ac:spMk id="85" creationId="{AC25D0AC-EDE8-63DC-3763-7ECF87B824D5}"/>
          </ac:spMkLst>
        </pc:spChg>
        <pc:spChg chg="mod">
          <ac:chgData name="Simon Van Bellen" userId="8cf9af09-f959-4a27-8287-64fb91cfbb7c" providerId="ADAL" clId="{ACCFA03C-91EB-4656-87D7-B3F658D32A33}" dt="2025-05-16T21:20:43.260" v="1289" actId="1036"/>
          <ac:spMkLst>
            <pc:docMk/>
            <pc:sldMk cId="3853933637" sldId="296"/>
            <ac:spMk id="86" creationId="{6B599C91-CAE9-A0F8-6D73-5386D67D72E0}"/>
          </ac:spMkLst>
        </pc:spChg>
      </pc:sldChg>
      <pc:sldChg chg="modSp mod modNotesTx">
        <pc:chgData name="Simon Van Bellen" userId="8cf9af09-f959-4a27-8287-64fb91cfbb7c" providerId="ADAL" clId="{ACCFA03C-91EB-4656-87D7-B3F658D32A33}" dt="2025-05-20T20:22:17.874" v="1566" actId="20577"/>
        <pc:sldMkLst>
          <pc:docMk/>
          <pc:sldMk cId="2287696298" sldId="297"/>
        </pc:sldMkLst>
        <pc:spChg chg="mod">
          <ac:chgData name="Simon Van Bellen" userId="8cf9af09-f959-4a27-8287-64fb91cfbb7c" providerId="ADAL" clId="{ACCFA03C-91EB-4656-87D7-B3F658D32A33}" dt="2025-05-16T21:21:10.016" v="1292" actId="2711"/>
          <ac:spMkLst>
            <pc:docMk/>
            <pc:sldMk cId="2287696298" sldId="297"/>
            <ac:spMk id="85" creationId="{77C03D2A-DA41-D3E4-04A8-606212FE3EE9}"/>
          </ac:spMkLst>
        </pc:spChg>
        <pc:spChg chg="mod">
          <ac:chgData name="Simon Van Bellen" userId="8cf9af09-f959-4a27-8287-64fb91cfbb7c" providerId="ADAL" clId="{ACCFA03C-91EB-4656-87D7-B3F658D32A33}" dt="2025-05-16T21:21:37.273" v="1302" actId="14100"/>
          <ac:spMkLst>
            <pc:docMk/>
            <pc:sldMk cId="2287696298" sldId="297"/>
            <ac:spMk id="86" creationId="{01B9839C-0E94-F611-AD60-C6327F65D5C7}"/>
          </ac:spMkLst>
        </pc:spChg>
      </pc:sldChg>
      <pc:sldChg chg="modSp mod modNotesTx">
        <pc:chgData name="Simon Van Bellen" userId="8cf9af09-f959-4a27-8287-64fb91cfbb7c" providerId="ADAL" clId="{ACCFA03C-91EB-4656-87D7-B3F658D32A33}" dt="2025-05-20T20:19:29.810" v="1547" actId="20577"/>
        <pc:sldMkLst>
          <pc:docMk/>
          <pc:sldMk cId="611919281" sldId="300"/>
        </pc:sldMkLst>
        <pc:spChg chg="mod">
          <ac:chgData name="Simon Van Bellen" userId="8cf9af09-f959-4a27-8287-64fb91cfbb7c" providerId="ADAL" clId="{ACCFA03C-91EB-4656-87D7-B3F658D32A33}" dt="2025-05-16T19:01:47.848" v="350" actId="404"/>
          <ac:spMkLst>
            <pc:docMk/>
            <pc:sldMk cId="611919281" sldId="300"/>
            <ac:spMk id="85" creationId="{3D9F1131-1F1A-34E7-E9C8-ACD522CE7142}"/>
          </ac:spMkLst>
        </pc:spChg>
        <pc:spChg chg="mod">
          <ac:chgData name="Simon Van Bellen" userId="8cf9af09-f959-4a27-8287-64fb91cfbb7c" providerId="ADAL" clId="{ACCFA03C-91EB-4656-87D7-B3F658D32A33}" dt="2025-05-16T19:00:48.655" v="348" actId="20577"/>
          <ac:spMkLst>
            <pc:docMk/>
            <pc:sldMk cId="611919281" sldId="300"/>
            <ac:spMk id="86" creationId="{03394BF9-8435-6086-2C50-12193AD644B6}"/>
          </ac:spMkLst>
        </pc:spChg>
      </pc:sldChg>
      <pc:sldChg chg="modSp mod ord modShow">
        <pc:chgData name="Simon Van Bellen" userId="8cf9af09-f959-4a27-8287-64fb91cfbb7c" providerId="ADAL" clId="{ACCFA03C-91EB-4656-87D7-B3F658D32A33}" dt="2025-05-16T21:30:19.459" v="1343" actId="729"/>
        <pc:sldMkLst>
          <pc:docMk/>
          <pc:sldMk cId="28903258" sldId="301"/>
        </pc:sldMkLst>
        <pc:spChg chg="mod">
          <ac:chgData name="Simon Van Bellen" userId="8cf9af09-f959-4a27-8287-64fb91cfbb7c" providerId="ADAL" clId="{ACCFA03C-91EB-4656-87D7-B3F658D32A33}" dt="2025-05-16T19:01:55.294" v="351" actId="2711"/>
          <ac:spMkLst>
            <pc:docMk/>
            <pc:sldMk cId="28903258" sldId="301"/>
            <ac:spMk id="85" creationId="{8651C204-2E8D-EE46-281D-11AEA02FA91D}"/>
          </ac:spMkLst>
        </pc:spChg>
        <pc:spChg chg="mod">
          <ac:chgData name="Simon Van Bellen" userId="8cf9af09-f959-4a27-8287-64fb91cfbb7c" providerId="ADAL" clId="{ACCFA03C-91EB-4656-87D7-B3F658D32A33}" dt="2025-05-16T19:01:55.294" v="351" actId="2711"/>
          <ac:spMkLst>
            <pc:docMk/>
            <pc:sldMk cId="28903258" sldId="301"/>
            <ac:spMk id="86" creationId="{891AAFD9-5C92-F763-06F0-182F573773A1}"/>
          </ac:spMkLst>
        </pc:spChg>
      </pc:sldChg>
      <pc:sldChg chg="modSp mod">
        <pc:chgData name="Simon Van Bellen" userId="8cf9af09-f959-4a27-8287-64fb91cfbb7c" providerId="ADAL" clId="{ACCFA03C-91EB-4656-87D7-B3F658D32A33}" dt="2025-05-16T20:29:27.361" v="938" actId="1035"/>
        <pc:sldMkLst>
          <pc:docMk/>
          <pc:sldMk cId="1048149383" sldId="302"/>
        </pc:sldMkLst>
        <pc:spChg chg="mod">
          <ac:chgData name="Simon Van Bellen" userId="8cf9af09-f959-4a27-8287-64fb91cfbb7c" providerId="ADAL" clId="{ACCFA03C-91EB-4656-87D7-B3F658D32A33}" dt="2025-05-16T20:27:50.678" v="894" actId="2711"/>
          <ac:spMkLst>
            <pc:docMk/>
            <pc:sldMk cId="1048149383" sldId="302"/>
            <ac:spMk id="2" creationId="{6B02ABA7-1D4E-2617-668E-27724EF945E5}"/>
          </ac:spMkLst>
        </pc:spChg>
        <pc:spChg chg="mod">
          <ac:chgData name="Simon Van Bellen" userId="8cf9af09-f959-4a27-8287-64fb91cfbb7c" providerId="ADAL" clId="{ACCFA03C-91EB-4656-87D7-B3F658D32A33}" dt="2025-05-16T20:29:15.525" v="921" actId="20577"/>
          <ac:spMkLst>
            <pc:docMk/>
            <pc:sldMk cId="1048149383" sldId="302"/>
            <ac:spMk id="3" creationId="{70E093ED-B4CE-23A1-A44B-1C69467C7D53}"/>
          </ac:spMkLst>
        </pc:spChg>
        <pc:picChg chg="mod">
          <ac:chgData name="Simon Van Bellen" userId="8cf9af09-f959-4a27-8287-64fb91cfbb7c" providerId="ADAL" clId="{ACCFA03C-91EB-4656-87D7-B3F658D32A33}" dt="2025-05-16T20:29:22.405" v="923" actId="1076"/>
          <ac:picMkLst>
            <pc:docMk/>
            <pc:sldMk cId="1048149383" sldId="302"/>
            <ac:picMk id="5" creationId="{3AE77C39-4E1F-4EF2-A322-04EB4D369819}"/>
          </ac:picMkLst>
        </pc:picChg>
        <pc:picChg chg="mod">
          <ac:chgData name="Simon Van Bellen" userId="8cf9af09-f959-4a27-8287-64fb91cfbb7c" providerId="ADAL" clId="{ACCFA03C-91EB-4656-87D7-B3F658D32A33}" dt="2025-05-16T20:29:27.361" v="938" actId="1035"/>
          <ac:picMkLst>
            <pc:docMk/>
            <pc:sldMk cId="1048149383" sldId="302"/>
            <ac:picMk id="7" creationId="{BE9B3EE1-500D-CE85-4299-0689CE131968}"/>
          </ac:picMkLst>
        </pc:picChg>
      </pc:sldChg>
      <pc:sldChg chg="modSp del mod modNotesTx">
        <pc:chgData name="Simon Van Bellen" userId="8cf9af09-f959-4a27-8287-64fb91cfbb7c" providerId="ADAL" clId="{ACCFA03C-91EB-4656-87D7-B3F658D32A33}" dt="2025-05-23T13:31:52.327" v="1761" actId="2696"/>
        <pc:sldMkLst>
          <pc:docMk/>
          <pc:sldMk cId="336821127" sldId="304"/>
        </pc:sldMkLst>
      </pc:sldChg>
      <pc:sldChg chg="modSp mod">
        <pc:chgData name="Simon Van Bellen" userId="8cf9af09-f959-4a27-8287-64fb91cfbb7c" providerId="ADAL" clId="{ACCFA03C-91EB-4656-87D7-B3F658D32A33}" dt="2025-05-16T21:16:54.089" v="1168" actId="1036"/>
        <pc:sldMkLst>
          <pc:docMk/>
          <pc:sldMk cId="1809819044" sldId="305"/>
        </pc:sldMkLst>
        <pc:spChg chg="mod">
          <ac:chgData name="Simon Van Bellen" userId="8cf9af09-f959-4a27-8287-64fb91cfbb7c" providerId="ADAL" clId="{ACCFA03C-91EB-4656-87D7-B3F658D32A33}" dt="2025-05-16T21:16:42.771" v="1154" actId="404"/>
          <ac:spMkLst>
            <pc:docMk/>
            <pc:sldMk cId="1809819044" sldId="305"/>
            <ac:spMk id="85" creationId="{A3C979D9-2FAD-8B1B-EDA7-1C483C94A1B7}"/>
          </ac:spMkLst>
        </pc:spChg>
        <pc:spChg chg="mod">
          <ac:chgData name="Simon Van Bellen" userId="8cf9af09-f959-4a27-8287-64fb91cfbb7c" providerId="ADAL" clId="{ACCFA03C-91EB-4656-87D7-B3F658D32A33}" dt="2025-05-16T21:16:54.089" v="1168" actId="1036"/>
          <ac:spMkLst>
            <pc:docMk/>
            <pc:sldMk cId="1809819044" sldId="305"/>
            <ac:spMk id="86" creationId="{8F661A2C-024E-FF77-C20D-6E4002286B7F}"/>
          </ac:spMkLst>
        </pc:spChg>
      </pc:sldChg>
      <pc:sldChg chg="modSp del mod">
        <pc:chgData name="Simon Van Bellen" userId="8cf9af09-f959-4a27-8287-64fb91cfbb7c" providerId="ADAL" clId="{ACCFA03C-91EB-4656-87D7-B3F658D32A33}" dt="2025-05-23T13:31:29.716" v="1759" actId="2696"/>
        <pc:sldMkLst>
          <pc:docMk/>
          <pc:sldMk cId="3546883713" sldId="306"/>
        </pc:sldMkLst>
      </pc:sldChg>
      <pc:sldChg chg="modSp del mod">
        <pc:chgData name="Simon Van Bellen" userId="8cf9af09-f959-4a27-8287-64fb91cfbb7c" providerId="ADAL" clId="{ACCFA03C-91EB-4656-87D7-B3F658D32A33}" dt="2025-05-23T13:31:47.056" v="1760" actId="2696"/>
        <pc:sldMkLst>
          <pc:docMk/>
          <pc:sldMk cId="1407595055" sldId="307"/>
        </pc:sldMkLst>
      </pc:sldChg>
      <pc:sldChg chg="delSp modSp mod ord modShow">
        <pc:chgData name="Simon Van Bellen" userId="8cf9af09-f959-4a27-8287-64fb91cfbb7c" providerId="ADAL" clId="{ACCFA03C-91EB-4656-87D7-B3F658D32A33}" dt="2025-05-20T20:16:52.752" v="1498"/>
        <pc:sldMkLst>
          <pc:docMk/>
          <pc:sldMk cId="3155055271" sldId="309"/>
        </pc:sldMkLst>
        <pc:spChg chg="mod">
          <ac:chgData name="Simon Van Bellen" userId="8cf9af09-f959-4a27-8287-64fb91cfbb7c" providerId="ADAL" clId="{ACCFA03C-91EB-4656-87D7-B3F658D32A33}" dt="2025-05-16T21:17:31.017" v="1193" actId="2711"/>
          <ac:spMkLst>
            <pc:docMk/>
            <pc:sldMk cId="3155055271" sldId="309"/>
            <ac:spMk id="2" creationId="{B6E3E2DE-3642-BF01-CDF3-743FFB81D561}"/>
          </ac:spMkLst>
        </pc:spChg>
      </pc:sldChg>
      <pc:sldChg chg="modSp mod modNotesTx">
        <pc:chgData name="Simon Van Bellen" userId="8cf9af09-f959-4a27-8287-64fb91cfbb7c" providerId="ADAL" clId="{ACCFA03C-91EB-4656-87D7-B3F658D32A33}" dt="2025-05-23T18:11:47.903" v="1788" actId="12"/>
        <pc:sldMkLst>
          <pc:docMk/>
          <pc:sldMk cId="3081886962" sldId="310"/>
        </pc:sldMkLst>
        <pc:spChg chg="mod">
          <ac:chgData name="Simon Van Bellen" userId="8cf9af09-f959-4a27-8287-64fb91cfbb7c" providerId="ADAL" clId="{ACCFA03C-91EB-4656-87D7-B3F658D32A33}" dt="2025-05-16T20:33:49.670" v="1024" actId="2711"/>
          <ac:spMkLst>
            <pc:docMk/>
            <pc:sldMk cId="3081886962" sldId="310"/>
            <ac:spMk id="85" creationId="{EEE7A32D-1B8B-F02B-D44F-AA91555E2BD2}"/>
          </ac:spMkLst>
        </pc:spChg>
        <pc:spChg chg="mod">
          <ac:chgData name="Simon Van Bellen" userId="8cf9af09-f959-4a27-8287-64fb91cfbb7c" providerId="ADAL" clId="{ACCFA03C-91EB-4656-87D7-B3F658D32A33}" dt="2025-05-23T18:11:47.903" v="1788" actId="12"/>
          <ac:spMkLst>
            <pc:docMk/>
            <pc:sldMk cId="3081886962" sldId="310"/>
            <ac:spMk id="86" creationId="{A0044F4F-8D3A-983A-9D13-6CC5CFDC9F12}"/>
          </ac:spMkLst>
        </pc:spChg>
      </pc:sldChg>
      <pc:sldChg chg="modSp new mod modNotesTx">
        <pc:chgData name="Simon Van Bellen" userId="8cf9af09-f959-4a27-8287-64fb91cfbb7c" providerId="ADAL" clId="{ACCFA03C-91EB-4656-87D7-B3F658D32A33}" dt="2025-05-20T20:46:04.768" v="1568" actId="207"/>
        <pc:sldMkLst>
          <pc:docMk/>
          <pc:sldMk cId="89589063" sldId="311"/>
        </pc:sldMkLst>
        <pc:spChg chg="mod">
          <ac:chgData name="Simon Van Bellen" userId="8cf9af09-f959-4a27-8287-64fb91cfbb7c" providerId="ADAL" clId="{ACCFA03C-91EB-4656-87D7-B3F658D32A33}" dt="2025-05-16T19:02:35.997" v="359" actId="2711"/>
          <ac:spMkLst>
            <pc:docMk/>
            <pc:sldMk cId="89589063" sldId="311"/>
            <ac:spMk id="2" creationId="{1BAA1234-D0A3-CC50-9A7C-802CEBE32820}"/>
          </ac:spMkLst>
        </pc:spChg>
        <pc:spChg chg="mod">
          <ac:chgData name="Simon Van Bellen" userId="8cf9af09-f959-4a27-8287-64fb91cfbb7c" providerId="ADAL" clId="{ACCFA03C-91EB-4656-87D7-B3F658D32A33}" dt="2025-05-20T20:46:04.768" v="1568" actId="207"/>
          <ac:spMkLst>
            <pc:docMk/>
            <pc:sldMk cId="89589063" sldId="311"/>
            <ac:spMk id="3" creationId="{4B44C6CB-8E7C-27C3-0C64-5DDA770FBF39}"/>
          </ac:spMkLst>
        </pc:spChg>
      </pc:sldChg>
      <pc:sldChg chg="addSp modSp new mod">
        <pc:chgData name="Simon Van Bellen" userId="8cf9af09-f959-4a27-8287-64fb91cfbb7c" providerId="ADAL" clId="{ACCFA03C-91EB-4656-87D7-B3F658D32A33}" dt="2025-05-16T21:15:47.875" v="1149" actId="20577"/>
        <pc:sldMkLst>
          <pc:docMk/>
          <pc:sldMk cId="2400622400" sldId="312"/>
        </pc:sldMkLst>
        <pc:spChg chg="mod">
          <ac:chgData name="Simon Van Bellen" userId="8cf9af09-f959-4a27-8287-64fb91cfbb7c" providerId="ADAL" clId="{ACCFA03C-91EB-4656-87D7-B3F658D32A33}" dt="2025-05-16T21:15:47.875" v="1149" actId="20577"/>
          <ac:spMkLst>
            <pc:docMk/>
            <pc:sldMk cId="2400622400" sldId="312"/>
            <ac:spMk id="2" creationId="{433C29BD-4C44-ADA1-117D-7E1FAD29AA19}"/>
          </ac:spMkLst>
        </pc:spChg>
        <pc:spChg chg="mod">
          <ac:chgData name="Simon Van Bellen" userId="8cf9af09-f959-4a27-8287-64fb91cfbb7c" providerId="ADAL" clId="{ACCFA03C-91EB-4656-87D7-B3F658D32A33}" dt="2025-05-16T21:15:04.956" v="1146" actId="5793"/>
          <ac:spMkLst>
            <pc:docMk/>
            <pc:sldMk cId="2400622400" sldId="312"/>
            <ac:spMk id="3" creationId="{4FDF24C0-81FF-E7D8-7FC1-FF582427FF89}"/>
          </ac:spMkLst>
        </pc:spChg>
        <pc:picChg chg="add mod">
          <ac:chgData name="Simon Van Bellen" userId="8cf9af09-f959-4a27-8287-64fb91cfbb7c" providerId="ADAL" clId="{ACCFA03C-91EB-4656-87D7-B3F658D32A33}" dt="2025-05-16T21:15:14.172" v="1147" actId="14100"/>
          <ac:picMkLst>
            <pc:docMk/>
            <pc:sldMk cId="2400622400" sldId="312"/>
            <ac:picMk id="5" creationId="{E65EAC74-617B-2EED-B093-B74C7A1177E0}"/>
          </ac:picMkLst>
        </pc:picChg>
      </pc:sldChg>
      <pc:sldChg chg="addSp delSp modSp new mod">
        <pc:chgData name="Simon Van Bellen" userId="8cf9af09-f959-4a27-8287-64fb91cfbb7c" providerId="ADAL" clId="{ACCFA03C-91EB-4656-87D7-B3F658D32A33}" dt="2025-05-23T18:18:15.327" v="1875" actId="12788"/>
        <pc:sldMkLst>
          <pc:docMk/>
          <pc:sldMk cId="4240569449" sldId="313"/>
        </pc:sldMkLst>
        <pc:spChg chg="mod">
          <ac:chgData name="Simon Van Bellen" userId="8cf9af09-f959-4a27-8287-64fb91cfbb7c" providerId="ADAL" clId="{ACCFA03C-91EB-4656-87D7-B3F658D32A33}" dt="2025-05-20T20:50:38.260" v="1613" actId="5793"/>
          <ac:spMkLst>
            <pc:docMk/>
            <pc:sldMk cId="4240569449" sldId="313"/>
            <ac:spMk id="2" creationId="{744BACD3-9E45-E713-A16D-10D2A34B472B}"/>
          </ac:spMkLst>
        </pc:spChg>
        <pc:spChg chg="add mod">
          <ac:chgData name="Simon Van Bellen" userId="8cf9af09-f959-4a27-8287-64fb91cfbb7c" providerId="ADAL" clId="{ACCFA03C-91EB-4656-87D7-B3F658D32A33}" dt="2025-05-23T18:17:57.137" v="1873" actId="3626"/>
          <ac:spMkLst>
            <pc:docMk/>
            <pc:sldMk cId="4240569449" sldId="313"/>
            <ac:spMk id="3" creationId="{36420DF8-596D-39A4-C164-64FE59655F04}"/>
          </ac:spMkLst>
        </pc:spChg>
        <pc:spChg chg="add mod">
          <ac:chgData name="Simon Van Bellen" userId="8cf9af09-f959-4a27-8287-64fb91cfbb7c" providerId="ADAL" clId="{ACCFA03C-91EB-4656-87D7-B3F658D32A33}" dt="2025-05-20T20:50:57.649" v="1614" actId="12"/>
          <ac:spMkLst>
            <pc:docMk/>
            <pc:sldMk cId="4240569449" sldId="313"/>
            <ac:spMk id="4" creationId="{C68A46BF-91E8-CB84-16A5-EDDA45F58F3B}"/>
          </ac:spMkLst>
        </pc:spChg>
        <pc:spChg chg="add mod">
          <ac:chgData name="Simon Van Bellen" userId="8cf9af09-f959-4a27-8287-64fb91cfbb7c" providerId="ADAL" clId="{ACCFA03C-91EB-4656-87D7-B3F658D32A33}" dt="2025-05-23T18:17:52.549" v="1872" actId="2711"/>
          <ac:spMkLst>
            <pc:docMk/>
            <pc:sldMk cId="4240569449" sldId="313"/>
            <ac:spMk id="5" creationId="{8FC05C80-5D59-02C1-BF62-8B2B2141D0E4}"/>
          </ac:spMkLst>
        </pc:spChg>
        <pc:spChg chg="add mod">
          <ac:chgData name="Simon Van Bellen" userId="8cf9af09-f959-4a27-8287-64fb91cfbb7c" providerId="ADAL" clId="{ACCFA03C-91EB-4656-87D7-B3F658D32A33}" dt="2025-05-23T18:17:52.549" v="1872" actId="2711"/>
          <ac:spMkLst>
            <pc:docMk/>
            <pc:sldMk cId="4240569449" sldId="313"/>
            <ac:spMk id="7" creationId="{B1B5AE0B-BB56-A579-C4AE-3DA1EE6F7464}"/>
          </ac:spMkLst>
        </pc:spChg>
        <pc:grpChg chg="add mod">
          <ac:chgData name="Simon Van Bellen" userId="8cf9af09-f959-4a27-8287-64fb91cfbb7c" providerId="ADAL" clId="{ACCFA03C-91EB-4656-87D7-B3F658D32A33}" dt="2025-05-23T18:18:15.327" v="1875" actId="12788"/>
          <ac:grpSpMkLst>
            <pc:docMk/>
            <pc:sldMk cId="4240569449" sldId="313"/>
            <ac:grpSpMk id="6" creationId="{FD232091-E836-6F78-AF7F-BB16C8521AC2}"/>
          </ac:grpSpMkLst>
        </pc:grpChg>
      </pc:sldChg>
      <pc:sldMasterChg chg="delSldLayout modSldLayout">
        <pc:chgData name="Simon Van Bellen" userId="8cf9af09-f959-4a27-8287-64fb91cfbb7c" providerId="ADAL" clId="{ACCFA03C-91EB-4656-87D7-B3F658D32A33}" dt="2025-05-23T13:31:52.327" v="1761" actId="2696"/>
        <pc:sldMasterMkLst>
          <pc:docMk/>
          <pc:sldMasterMk cId="1901517795" sldId="2147483661"/>
        </pc:sldMasterMkLst>
        <pc:sldLayoutChg chg="delSp">
          <pc:chgData name="Simon Van Bellen" userId="8cf9af09-f959-4a27-8287-64fb91cfbb7c" providerId="ADAL" clId="{ACCFA03C-91EB-4656-87D7-B3F658D32A33}" dt="2025-05-16T18:40:49.845" v="81"/>
          <pc:sldLayoutMkLst>
            <pc:docMk/>
            <pc:sldMasterMk cId="1901517795" sldId="2147483661"/>
            <pc:sldLayoutMk cId="1285301669" sldId="2147483673"/>
          </pc:sldLayoutMkLst>
        </pc:sldLayoutChg>
        <pc:sldLayoutChg chg="delSp">
          <pc:chgData name="Simon Van Bellen" userId="8cf9af09-f959-4a27-8287-64fb91cfbb7c" providerId="ADAL" clId="{ACCFA03C-91EB-4656-87D7-B3F658D32A33}" dt="2025-05-16T18:40:49.845" v="81"/>
          <pc:sldLayoutMkLst>
            <pc:docMk/>
            <pc:sldMasterMk cId="1901517795" sldId="2147483661"/>
            <pc:sldLayoutMk cId="2045134507" sldId="2147483674"/>
          </pc:sldLayoutMkLst>
        </pc:sldLayoutChg>
        <pc:sldLayoutChg chg="delSp">
          <pc:chgData name="Simon Van Bellen" userId="8cf9af09-f959-4a27-8287-64fb91cfbb7c" providerId="ADAL" clId="{ACCFA03C-91EB-4656-87D7-B3F658D32A33}" dt="2025-05-16T18:40:49.845" v="81"/>
          <pc:sldLayoutMkLst>
            <pc:docMk/>
            <pc:sldMasterMk cId="1901517795" sldId="2147483661"/>
            <pc:sldLayoutMk cId="1483192790" sldId="2147483675"/>
          </pc:sldLayoutMkLst>
        </pc:sldLayoutChg>
        <pc:sldLayoutChg chg="delSp del">
          <pc:chgData name="Simon Van Bellen" userId="8cf9af09-f959-4a27-8287-64fb91cfbb7c" providerId="ADAL" clId="{ACCFA03C-91EB-4656-87D7-B3F658D32A33}" dt="2025-05-23T13:31:52.327" v="1761" actId="2696"/>
          <pc:sldLayoutMkLst>
            <pc:docMk/>
            <pc:sldMasterMk cId="1901517795" sldId="2147483661"/>
            <pc:sldLayoutMk cId="685061907" sldId="214748367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demontreal-my.sharepoint.com/personal/simon_van_bellen_umontreal_ca/Documents/&#201;rudit/Revues%20canadiennes/Soumission%202/donn&#233;es_analyse_fina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Feuil27!$I$2</c:f>
              <c:strCache>
                <c:ptCount val="1"/>
                <c:pt idx="0">
                  <c:v>Only SSHRC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Feuil27!$G$3:$G$6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Feuil27!$I$3:$I$6</c:f>
              <c:numCache>
                <c:formatCode>General</c:formatCode>
                <c:ptCount val="4"/>
                <c:pt idx="0">
                  <c:v>38</c:v>
                </c:pt>
                <c:pt idx="1">
                  <c:v>37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3-40E1-9B51-2BF44B970FA0}"/>
            </c:ext>
          </c:extLst>
        </c:ser>
        <c:ser>
          <c:idx val="2"/>
          <c:order val="1"/>
          <c:tx>
            <c:strRef>
              <c:f>Feuil27!$J$2</c:f>
              <c:strCache>
                <c:ptCount val="1"/>
                <c:pt idx="0">
                  <c:v>Both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rgbClr val="C00000"/>
              </a:bgClr>
            </a:pattFill>
            <a:ln>
              <a:noFill/>
            </a:ln>
            <a:effectLst/>
          </c:spPr>
          <c:invertIfNegative val="0"/>
          <c:cat>
            <c:numRef>
              <c:f>Feuil27!$G$3:$G$6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Feuil27!$J$3:$J$6</c:f>
              <c:numCache>
                <c:formatCode>General</c:formatCode>
                <c:ptCount val="4"/>
                <c:pt idx="0">
                  <c:v>4</c:v>
                </c:pt>
                <c:pt idx="1">
                  <c:v>35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3-40E1-9B51-2BF44B970FA0}"/>
            </c:ext>
          </c:extLst>
        </c:ser>
        <c:ser>
          <c:idx val="0"/>
          <c:order val="2"/>
          <c:tx>
            <c:strRef>
              <c:f>Feuil27!$H$2</c:f>
              <c:strCache>
                <c:ptCount val="1"/>
                <c:pt idx="0">
                  <c:v>Only FRQSC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Feuil27!$G$3:$G$6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Feuil27!$H$3:$H$6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3-40E1-9B51-2BF44B970FA0}"/>
            </c:ext>
          </c:extLst>
        </c:ser>
        <c:ser>
          <c:idx val="3"/>
          <c:order val="3"/>
          <c:tx>
            <c:strRef>
              <c:f>Feuil27!$K$2</c:f>
              <c:strCache>
                <c:ptCount val="1"/>
                <c:pt idx="0">
                  <c:v>No support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Feuil27!$G$3:$G$6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Feuil27!$K$3:$K$6</c:f>
              <c:numCache>
                <c:formatCode>General</c:formatCode>
                <c:ptCount val="4"/>
                <c:pt idx="0">
                  <c:v>359</c:v>
                </c:pt>
                <c:pt idx="1">
                  <c:v>183</c:v>
                </c:pt>
                <c:pt idx="2">
                  <c:v>142</c:v>
                </c:pt>
                <c:pt idx="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3-40E1-9B51-2BF44B970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31008"/>
        <c:axId val="65328128"/>
      </c:barChart>
      <c:catAx>
        <c:axId val="653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65328128"/>
        <c:crosses val="autoZero"/>
        <c:auto val="1"/>
        <c:lblAlgn val="ctr"/>
        <c:lblOffset val="100"/>
        <c:noMultiLvlLbl val="0"/>
      </c:catAx>
      <c:valAx>
        <c:axId val="65328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CA"/>
                  <a:t>Proportion of journals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CA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65331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6196811975026"/>
          <c:y val="0.2542441526594672"/>
          <c:w val="0.180801819305098"/>
          <c:h val="0.42184325891580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fd019fa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fd019fa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60875D85-55DE-D7F6-F10B-0E9DA7EE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CE8F08D0-F5C1-10B0-AD9E-5F9606CA4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D57A1611-963A-BFAA-894A-5F4E9B5188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72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60875D85-55DE-D7F6-F10B-0E9DA7EE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CE8F08D0-F5C1-10B0-AD9E-5F9606CA4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D57A1611-963A-BFAA-894A-5F4E9B5188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Lucy</a:t>
            </a:r>
          </a:p>
        </p:txBody>
      </p:sp>
    </p:spTree>
    <p:extLst>
      <p:ext uri="{BB962C8B-B14F-4D97-AF65-F5344CB8AC3E}">
        <p14:creationId xmlns:p14="http://schemas.microsoft.com/office/powerpoint/2010/main" val="315572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80BE5E0-4538-BDD8-5A85-AB2B66EB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6CE0879A-6DD1-CAB3-BC12-4E90C05A95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20ADFE29-A6FF-6BBC-A1E5-901EF2A67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42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4A2EB943-276B-C22B-3067-70ACAB7A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31A8D110-6DDE-3B37-F251-9ED4A4DCC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ADD28965-7A4E-908E-C81A-F84E10309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56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AE0EF89C-E16A-4BC3-09E7-45399C81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6596C6BD-34E9-B6AD-134F-327C7D449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0ECE8081-2080-2893-E19B-039537A47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8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88DC3CBB-BF6E-D62C-787E-D11D494F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CFE95E07-8A95-D3C9-B31B-C7537D43B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36FD6CE4-7CB6-9141-44CA-4A76ED840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99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00E96BC5-4A6C-90F1-6BF5-13327584B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DFF57FBE-6F48-1A78-5AA5-3C4B3659F7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29570F24-D2B7-2DF5-F93F-758D774BA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69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AD07A0D8-7C8F-154E-FF73-EA3F564B9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5084B5A3-99A9-25D8-EEC5-2E1073A40C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650D2848-7B6D-15DC-47C9-A622C3B332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156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D416DD43-F316-7D11-B789-D19F7D3A1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7F7E9C7C-C8CA-53E7-640F-86FD3DF5A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D0A2B8C5-6863-EC19-71E9-0A80BE5CD7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852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CBB3BAA6-10D4-5A78-C00F-59755324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C1966EBB-B393-9F03-639E-61BA4C19A0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5FCB35AD-C13E-54D8-D741-3479A35F3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Lucy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54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Lucy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1EC880A8-B6F1-F323-7397-138D40B1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5D54CC63-1045-3D3E-C2A1-FFB6D7DD9D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F64063FE-B41B-7A81-0691-B06E0482E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72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0E8A8547-CBE7-6482-9D6E-FC59F45E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E5724825-E507-4528-6D86-64AB80E7F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0BCAA7E4-6ED2-798F-FBB4-BD6D0010FE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46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3E22B54C-E264-95FD-466D-FFF6F915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9C8AF19C-EC19-73C2-C3A8-96A5021056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19F4337F-C6B4-1C8E-2A11-0B08B18DF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05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AC7D2288-2227-810A-D487-0C19F7DB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8B397840-BC16-FB33-A264-A1A6C3856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DAF63681-105F-AB76-324D-421C5E62C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Lucy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7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Lucy</a:t>
            </a:r>
          </a:p>
        </p:txBody>
      </p:sp>
    </p:spTree>
    <p:extLst>
      <p:ext uri="{BB962C8B-B14F-4D97-AF65-F5344CB8AC3E}">
        <p14:creationId xmlns:p14="http://schemas.microsoft.com/office/powerpoint/2010/main" val="162014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DB24B6B5-1CC0-57AF-72DD-A9883806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336b5632_3_14:notes">
            <a:extLst>
              <a:ext uri="{FF2B5EF4-FFF2-40B4-BE49-F238E27FC236}">
                <a16:creationId xmlns:a16="http://schemas.microsoft.com/office/drawing/2014/main" id="{324B397B-A1C9-BCAA-CC6A-6E54FAE5D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336b5632_3_14:notes">
            <a:extLst>
              <a:ext uri="{FF2B5EF4-FFF2-40B4-BE49-F238E27FC236}">
                <a16:creationId xmlns:a16="http://schemas.microsoft.com/office/drawing/2014/main" id="{E2E0C6B9-C316-2192-705F-E69F1E639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Simon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041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B844EC16-F5A3-59E3-2AE5-1D9815D38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E953AB05-B0F5-2D57-FE33-5306196AEF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86B0D05C-007C-B000-6CE4-E44FBD0343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06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99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5B634343-C8A6-95D4-5B31-5BA00CD1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336b5632_3_14:notes">
            <a:extLst>
              <a:ext uri="{FF2B5EF4-FFF2-40B4-BE49-F238E27FC236}">
                <a16:creationId xmlns:a16="http://schemas.microsoft.com/office/drawing/2014/main" id="{AC6EDC25-497C-A430-402A-D4BE25224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336b5632_3_14:notes">
            <a:extLst>
              <a:ext uri="{FF2B5EF4-FFF2-40B4-BE49-F238E27FC236}">
                <a16:creationId xmlns:a16="http://schemas.microsoft.com/office/drawing/2014/main" id="{3918FF5B-FFB9-DB38-DF7E-1BBF5E2365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07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13763AC1-2789-3B4B-6A81-6B9270B6A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07169c58_0_1050:notes">
            <a:extLst>
              <a:ext uri="{FF2B5EF4-FFF2-40B4-BE49-F238E27FC236}">
                <a16:creationId xmlns:a16="http://schemas.microsoft.com/office/drawing/2014/main" id="{3605472E-1040-2177-1BDD-8C17B3B64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07169c58_0_1050:notes">
            <a:extLst>
              <a:ext uri="{FF2B5EF4-FFF2-40B4-BE49-F238E27FC236}">
                <a16:creationId xmlns:a16="http://schemas.microsoft.com/office/drawing/2014/main" id="{1378494C-965C-EB63-8BB9-1483E75A24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61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3F974-73C4-C80F-0A54-8B675C0C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6A4F1C-EDFA-7CC0-F0E5-70DEAE023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30963-7305-6542-2858-793F275F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008D4-3651-9205-664A-994F2E37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1327B-14DA-AC9B-AE33-C4DE46B0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2672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2E93A-E98D-022A-5C17-067C8AB6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640390-7904-82CB-1715-D5B301D74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DB768-18A6-5D88-79B7-4156F4C9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236935-DE89-375E-8FA6-5F62F43D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AF4A0-D16C-C820-7749-65F4D4AE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5161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AE751D-C16E-F63C-1E45-B4CA484E5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AEF770-0E13-6B04-8920-5A8C84B99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628C1E-7CA2-FCC2-25F9-D42F8B5F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1EAFF-AF97-4AD4-A80E-3DFCBF77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19617-6DB5-EC8A-FAC3-5A323CF8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41941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r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0000" y="450000"/>
            <a:ext cx="6447600" cy="12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4242"/>
              </a:buClr>
              <a:buSzPts val="4000"/>
              <a:buFont typeface="Work Sans Medium"/>
              <a:buNone/>
              <a:defRPr sz="4000">
                <a:solidFill>
                  <a:srgbClr val="FF4242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0000" y="3870625"/>
            <a:ext cx="2243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Work Sans"/>
              <a:buNone/>
              <a:defRPr sz="14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 sz="28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450000" y="1960250"/>
            <a:ext cx="427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95C"/>
              </a:buClr>
              <a:buSzPts val="2000"/>
              <a:buFont typeface="Work Sans"/>
              <a:buNone/>
              <a:defRPr sz="2000">
                <a:solidFill>
                  <a:srgbClr val="39495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30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076400"/>
            <a:ext cx="8229600" cy="3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39495C"/>
              </a:buClr>
              <a:buSzPts val="1800"/>
              <a:buChar char="●"/>
              <a:defRPr>
                <a:solidFill>
                  <a:srgbClr val="39495C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13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us-titre" type="secHead">
  <p:cSld name="Sous-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4267200" cy="42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rgbClr val="FFFFFF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192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1AC46-FEC9-CDB9-458D-E6C0A45C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2C148-FDF0-1D3B-253D-3F1A58FD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EF54EC-3A4F-AC5B-1093-5463E9D6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99E86-04A2-7BFD-A82C-DE5A7FEB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0FD76-23D4-6491-60E1-4D700B5D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6226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0CF1D-B4F2-3B5E-039C-E08F921C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A22C6-2741-02BE-3F50-FA6162EFC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359BA2-ADDC-16BA-6272-88122BCE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43AE6-B413-4769-1864-418C111B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357A9-76D8-48B3-0614-22B84789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01909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4CF60-493D-D85D-89D4-0E2C4B34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4E183-5D8C-7C55-20BE-270B42FA2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6A64C6-A3E3-F627-F992-F27D0758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06CF95-0F4A-293A-3435-29F99E5B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36CB6C-8F36-57B8-5063-2B3F1980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37AF48-ED99-938F-4AAD-4BB037E7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37031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E159B-EE7A-5D94-C66B-FED61565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F55F4-C201-6372-41A5-F3FAB065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871DFF-791C-5FA0-2D13-9AF48DF1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75BD14-AC4A-9127-A48E-C77BB368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3694BF-A132-4D7F-71F6-4C7BCE668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56D6D1-18F8-EF6F-4B75-8D526906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F44434-3B90-4F1E-829A-20D6CA4A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C5A436-850C-6028-0AAE-4B17C875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06688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A0614-76A8-5FB5-4E46-8146F290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7C8904-CDEA-C9BF-1EA4-E78A0814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CD0C0C-87FE-F49A-14F0-A45886EE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224912-A3F1-FAAE-0768-C7EBB5B6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3451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CF6B80-038C-0A56-CB54-FC046830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29C6F5-F49E-2D39-8E03-4D6E86B5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34A86-D3BD-E1B5-DEC6-CF369160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9694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24F59-2945-839F-B9C3-24A1B783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07B202-7D4F-5D03-8EB2-9C5CE570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23B6C-E4A6-95A5-04C8-C1FB3929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303A9-EE36-DE64-AD4A-5F10F733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83CBCD-E135-AF4C-BEE7-E0ED5FA6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40177A-D28E-3C8E-BBD5-7563F6B2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7716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8BBE8-E4A7-4555-D523-18F2EE6A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0A3835-D280-B3ED-E2B3-5AB721087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118A65-B149-A5C9-E376-AE890C78E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3D2014-B31C-55CA-2A08-919D0AE0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6533C-F486-AEC3-B150-27061B97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4B8503-111D-F48B-9EF6-71DB8EB9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48758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E37649-8335-D6D4-C067-8F6FCB49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A84DA-BF75-C584-2ED7-71AFDE5C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5F42D-7BBE-F4D1-9241-2A1BEF432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742A15-26CD-4688-A5FA-41290573D776}" type="datetimeFigureOut">
              <a:rPr lang="fr-CA" smtClean="0"/>
              <a:t>2025-05-23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65767-3283-5EA1-FFD3-2FEF5DFFA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D5FAC-DB2D-2B42-9B96-8D54F4A72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15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oi.org/10.5683/SP3/9ONCE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457200" y="2385393"/>
            <a:ext cx="3498574" cy="88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dirty="0">
                <a:solidFill>
                  <a:srgbClr val="39495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May 28, 2025</a:t>
            </a:r>
            <a:br>
              <a:rPr lang="fr-CA" dirty="0">
                <a:solidFill>
                  <a:srgbClr val="39495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fr-CA" dirty="0">
                <a:solidFill>
                  <a:srgbClr val="39495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CAIS-ACSI, Halifax</a:t>
            </a:r>
            <a:endParaRPr lang="fr-CA" i="1" dirty="0">
              <a:solidFill>
                <a:srgbClr val="39495C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50000" y="450000"/>
            <a:ext cx="8232824" cy="12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Diamond Open Access and Open Infrastructures Have Shaped the Canadian Scholarly Journal Landscape Since the Start of the Digital Era</a:t>
            </a:r>
          </a:p>
        </p:txBody>
      </p:sp>
      <p:sp>
        <p:nvSpPr>
          <p:cNvPr id="68" name="Google Shape;68;p14"/>
          <p:cNvSpPr txBox="1"/>
          <p:nvPr/>
        </p:nvSpPr>
        <p:spPr>
          <a:xfrm>
            <a:off x="457200" y="3189803"/>
            <a:ext cx="3886200" cy="1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39495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Simon van Bellen</a:t>
            </a:r>
            <a:endParaRPr sz="2000" dirty="0">
              <a:solidFill>
                <a:srgbClr val="39495C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Senior </a:t>
            </a:r>
            <a:r>
              <a:rPr lang="fr-CA" sz="2000" dirty="0" err="1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Research</a:t>
            </a:r>
            <a:r>
              <a:rPr lang="fr-CA" sz="2000" dirty="0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Advisor</a:t>
            </a:r>
            <a:endParaRPr sz="2000" dirty="0">
              <a:solidFill>
                <a:srgbClr val="39495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Érudit</a:t>
            </a:r>
            <a:endParaRPr sz="2000" dirty="0">
              <a:solidFill>
                <a:srgbClr val="39495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2" name="Image 1" descr="Une image contenant symbole, capture d’écran, boule de billard&#10;&#10;Le contenu généré par l’IA peut être incorrect.">
            <a:extLst>
              <a:ext uri="{FF2B5EF4-FFF2-40B4-BE49-F238E27FC236}">
                <a16:creationId xmlns:a16="http://schemas.microsoft.com/office/drawing/2014/main" id="{48792E4A-AF93-12E5-638E-66C511D83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4" y="4663754"/>
            <a:ext cx="811033" cy="284611"/>
          </a:xfrm>
          <a:prstGeom prst="rect">
            <a:avLst/>
          </a:prstGeom>
        </p:spPr>
      </p:pic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F87775BA-F48A-0968-70C3-EFBEC5CF86D6}"/>
              </a:ext>
            </a:extLst>
          </p:cNvPr>
          <p:cNvSpPr txBox="1"/>
          <p:nvPr/>
        </p:nvSpPr>
        <p:spPr>
          <a:xfrm>
            <a:off x="3639047" y="3189803"/>
            <a:ext cx="3886200" cy="1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 err="1">
                <a:solidFill>
                  <a:srgbClr val="39495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Lucía</a:t>
            </a:r>
            <a:r>
              <a:rPr lang="fr-CA" sz="2000" dirty="0">
                <a:solidFill>
                  <a:srgbClr val="39495C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Céspedes</a:t>
            </a:r>
            <a:endParaRPr sz="2000" dirty="0">
              <a:solidFill>
                <a:srgbClr val="39495C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 err="1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Research</a:t>
            </a:r>
            <a:r>
              <a:rPr lang="fr-CA" sz="2000" dirty="0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Advisor</a:t>
            </a:r>
            <a:endParaRPr sz="2000" dirty="0">
              <a:solidFill>
                <a:srgbClr val="39495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39495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Érudit</a:t>
            </a:r>
            <a:endParaRPr sz="2000" dirty="0">
              <a:solidFill>
                <a:srgbClr val="39495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8" name="Image 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A6ADBCC-3D12-C781-3C38-FD23456A7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34" y="4433306"/>
            <a:ext cx="1744317" cy="520388"/>
          </a:xfrm>
          <a:prstGeom prst="rect">
            <a:avLst/>
          </a:prstGeom>
        </p:spPr>
      </p:pic>
      <p:pic>
        <p:nvPicPr>
          <p:cNvPr id="10" name="Image 9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D7A92ED2-CB46-6712-9BED-B0792B601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0" y="4391680"/>
            <a:ext cx="1336834" cy="603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CBE9774C-1A09-0AA1-D204-083E704B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063C9337-EC98-A8DA-7BDA-6437AA485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24" y="1096437"/>
            <a:ext cx="5951552" cy="2327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400" dirty="0">
                <a:solidFill>
                  <a:schemeClr val="tx1"/>
                </a:solidFill>
                <a:latin typeface="Work Sans" pitchFamily="2" charset="0"/>
              </a:rPr>
              <a:t>The Canadian </a:t>
            </a:r>
            <a:r>
              <a:rPr lang="fr-CA" sz="5400" dirty="0" err="1">
                <a:solidFill>
                  <a:schemeClr val="tx1"/>
                </a:solidFill>
                <a:latin typeface="Work Sans" pitchFamily="2" charset="0"/>
              </a:rPr>
              <a:t>scholarly</a:t>
            </a:r>
            <a:r>
              <a:rPr lang="fr-CA" sz="5400" dirty="0">
                <a:solidFill>
                  <a:schemeClr val="tx1"/>
                </a:solidFill>
                <a:latin typeface="Work Sans" pitchFamily="2" charset="0"/>
              </a:rPr>
              <a:t> journal </a:t>
            </a:r>
            <a:r>
              <a:rPr lang="fr-CA" sz="5400" dirty="0" err="1">
                <a:solidFill>
                  <a:schemeClr val="tx1"/>
                </a:solidFill>
                <a:latin typeface="Work Sans" pitchFamily="2" charset="0"/>
              </a:rPr>
              <a:t>landscape</a:t>
            </a:r>
            <a:endParaRPr lang="fr-CA" sz="5400" dirty="0">
              <a:solidFill>
                <a:schemeClr val="lt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6E931FD1-9BA6-339C-F0C1-F41CABD77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93FA5857-40FB-22DD-2AC3-8E83E4186595}"/>
              </a:ext>
            </a:extLst>
          </p:cNvPr>
          <p:cNvGrpSpPr>
            <a:grpSpLocks noChangeAspect="1"/>
          </p:cNvGrpSpPr>
          <p:nvPr/>
        </p:nvGrpSpPr>
        <p:grpSpPr>
          <a:xfrm>
            <a:off x="1263660" y="118486"/>
            <a:ext cx="6329835" cy="4906527"/>
            <a:chOff x="3604531" y="954158"/>
            <a:chExt cx="5304905" cy="4112060"/>
          </a:xfrm>
        </p:grpSpPr>
        <p:pic>
          <p:nvPicPr>
            <p:cNvPr id="3" name="Image 2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02DC45F7-EA3D-52E0-C7D0-A986A966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4531" y="954158"/>
              <a:ext cx="5197157" cy="40324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95FAF2-A91E-0D73-D8E3-F2AFA03E4597}"/>
                </a:ext>
              </a:extLst>
            </p:cNvPr>
            <p:cNvSpPr/>
            <p:nvPr/>
          </p:nvSpPr>
          <p:spPr>
            <a:xfrm>
              <a:off x="7434469" y="4619709"/>
              <a:ext cx="1474967" cy="446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1AEF05AF-0038-B37E-CFDE-2669AC6DA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Work Sans" pitchFamily="2" charset="0"/>
              </a:rPr>
              <a:t>943 active </a:t>
            </a:r>
            <a:r>
              <a:rPr lang="fr-CA" sz="2800" dirty="0" err="1">
                <a:latin typeface="Work Sans" pitchFamily="2" charset="0"/>
              </a:rPr>
              <a:t>journals</a:t>
            </a:r>
            <a:endParaRPr lang="fr-CA" sz="3600" dirty="0">
              <a:solidFill>
                <a:schemeClr val="dk1"/>
              </a:solidFill>
              <a:highlight>
                <a:srgbClr val="FFFFFF"/>
              </a:highlight>
              <a:latin typeface="Work Sans" pitchFamily="2" charset="0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427218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E37F985E-FB7D-A4DE-40BE-DF2359C7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EEE7A32D-1B8B-F02B-D44F-AA91555E2B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6100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 err="1">
                <a:latin typeface="Work Sans" pitchFamily="2" charset="0"/>
              </a:rPr>
              <a:t>Drawing</a:t>
            </a:r>
            <a:r>
              <a:rPr lang="fr-CA" sz="2800" dirty="0">
                <a:latin typeface="Work Sans" pitchFamily="2" charset="0"/>
              </a:rPr>
              <a:t> a Canadian </a:t>
            </a:r>
            <a:r>
              <a:rPr lang="fr-CA" sz="2800" dirty="0" err="1">
                <a:latin typeface="Work Sans" pitchFamily="2" charset="0"/>
              </a:rPr>
              <a:t>landscape</a:t>
            </a:r>
            <a:r>
              <a:rPr lang="fr-CA" sz="2800" dirty="0">
                <a:latin typeface="Work Sans" pitchFamily="2" charset="0"/>
              </a:rPr>
              <a:t>: a </a:t>
            </a:r>
            <a:r>
              <a:rPr lang="fr-CA" sz="2800" dirty="0" err="1">
                <a:latin typeface="Work Sans" pitchFamily="2" charset="0"/>
              </a:rPr>
              <a:t>typology</a:t>
            </a:r>
            <a:r>
              <a:rPr lang="fr-CA" sz="2800" dirty="0">
                <a:latin typeface="Work Sans" pitchFamily="2" charset="0"/>
              </a:rPr>
              <a:t> of </a:t>
            </a:r>
            <a:r>
              <a:rPr lang="fr-CA" sz="2800" dirty="0" err="1">
                <a:latin typeface="Work Sans" pitchFamily="2" charset="0"/>
              </a:rPr>
              <a:t>journals</a:t>
            </a:r>
            <a:r>
              <a:rPr lang="fr-CA" sz="2800" dirty="0">
                <a:latin typeface="Work Sans" pitchFamily="2" charset="0"/>
              </a:rPr>
              <a:t>*</a:t>
            </a:r>
            <a:endParaRPr sz="2800" dirty="0">
              <a:latin typeface="Work Sans" pitchFamily="2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60026D3-1E61-92B1-4D76-D25E01AB6594}"/>
              </a:ext>
            </a:extLst>
          </p:cNvPr>
          <p:cNvSpPr/>
          <p:nvPr/>
        </p:nvSpPr>
        <p:spPr>
          <a:xfrm>
            <a:off x="329241" y="1079672"/>
            <a:ext cx="2448000" cy="2448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C76C178-7359-0E57-ABD7-0D218B6E87E1}"/>
              </a:ext>
            </a:extLst>
          </p:cNvPr>
          <p:cNvSpPr>
            <a:spLocks noChangeAspect="1"/>
          </p:cNvSpPr>
          <p:nvPr/>
        </p:nvSpPr>
        <p:spPr>
          <a:xfrm>
            <a:off x="3271043" y="2930988"/>
            <a:ext cx="2023200" cy="2023200"/>
          </a:xfrm>
          <a:prstGeom prst="ellipse">
            <a:avLst/>
          </a:prstGeom>
          <a:solidFill>
            <a:srgbClr val="1A741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6A2D7BB-010C-DFEF-07FB-0496CC428768}"/>
              </a:ext>
            </a:extLst>
          </p:cNvPr>
          <p:cNvSpPr>
            <a:spLocks noChangeAspect="1"/>
          </p:cNvSpPr>
          <p:nvPr/>
        </p:nvSpPr>
        <p:spPr>
          <a:xfrm>
            <a:off x="7210397" y="1010774"/>
            <a:ext cx="1486800" cy="148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84F50D5-46C6-4774-B1DC-8115DFDEFC77}"/>
              </a:ext>
            </a:extLst>
          </p:cNvPr>
          <p:cNvSpPr>
            <a:spLocks/>
          </p:cNvSpPr>
          <p:nvPr/>
        </p:nvSpPr>
        <p:spPr>
          <a:xfrm>
            <a:off x="7538041" y="2806587"/>
            <a:ext cx="1324800" cy="1324800"/>
          </a:xfrm>
          <a:prstGeom prst="ellipse">
            <a:avLst/>
          </a:prstGeom>
          <a:solidFill>
            <a:srgbClr val="0039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CDEA6F-987E-0FDE-7788-9A3B14A0209E}"/>
              </a:ext>
            </a:extLst>
          </p:cNvPr>
          <p:cNvSpPr txBox="1"/>
          <p:nvPr/>
        </p:nvSpPr>
        <p:spPr>
          <a:xfrm>
            <a:off x="2846718" y="1105289"/>
            <a:ext cx="2369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Diamond OA,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library-hosted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, English,</a:t>
            </a: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Social Sciences &amp; Professional Fields,</a:t>
            </a:r>
          </a:p>
          <a:p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OJS,</a:t>
            </a:r>
          </a:p>
          <a:p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D55CD7-4B77-24BB-F022-D35CA17885FF}"/>
              </a:ext>
            </a:extLst>
          </p:cNvPr>
          <p:cNvSpPr txBox="1"/>
          <p:nvPr/>
        </p:nvSpPr>
        <p:spPr>
          <a:xfrm>
            <a:off x="813492" y="3648920"/>
            <a:ext cx="24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Subscription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(but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Diamond OA),</a:t>
            </a:r>
          </a:p>
          <a:p>
            <a:pPr algn="r"/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French, Arts and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on Érudit,</a:t>
            </a:r>
          </a:p>
          <a:p>
            <a:pPr algn="r"/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182DCB-BE2A-8A6F-88C7-57BDAC16C619}"/>
              </a:ext>
            </a:extLst>
          </p:cNvPr>
          <p:cNvSpPr txBox="1"/>
          <p:nvPr/>
        </p:nvSpPr>
        <p:spPr>
          <a:xfrm>
            <a:off x="4913906" y="1605580"/>
            <a:ext cx="2267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society/association, Natural Sciences, commercial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C07043-F86F-9556-27C5-7DCBCD711E38}"/>
              </a:ext>
            </a:extLst>
          </p:cNvPr>
          <p:cNvSpPr txBox="1"/>
          <p:nvPr/>
        </p:nvSpPr>
        <p:spPr>
          <a:xfrm>
            <a:off x="5128217" y="3443067"/>
            <a:ext cx="236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Gold OA,</a:t>
            </a:r>
          </a:p>
          <a:p>
            <a:pPr algn="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English,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</a:p>
          <a:p>
            <a:pPr algn="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79A3DC-1A02-6708-7DE2-37BE7D9202C1}"/>
              </a:ext>
            </a:extLst>
          </p:cNvPr>
          <p:cNvSpPr txBox="1"/>
          <p:nvPr/>
        </p:nvSpPr>
        <p:spPr>
          <a:xfrm>
            <a:off x="4850490" y="5390565"/>
            <a:ext cx="5953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A" sz="11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sz="1100" dirty="0" err="1">
                <a:latin typeface="Arial" panose="020B0604020202020204" pitchFamily="34" charset="0"/>
                <a:cs typeface="Arial" panose="020B0604020202020204" pitchFamily="34" charset="0"/>
              </a:rPr>
              <a:t>correspondence</a:t>
            </a: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1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hierarchical clustering on the principal components</a:t>
            </a: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72DAC1-B22C-1CA9-09CD-B71394941DA2}"/>
              </a:ext>
            </a:extLst>
          </p:cNvPr>
          <p:cNvSpPr txBox="1"/>
          <p:nvPr/>
        </p:nvSpPr>
        <p:spPr>
          <a:xfrm>
            <a:off x="5984126" y="4607327"/>
            <a:ext cx="3039886" cy="43088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fr-CA" sz="1100" dirty="0">
                <a:latin typeface="Work Sans" pitchFamily="2" charset="0"/>
              </a:rPr>
              <a:t>*Multiple </a:t>
            </a:r>
            <a:r>
              <a:rPr lang="fr-CA" sz="1100" dirty="0" err="1">
                <a:latin typeface="Work Sans" pitchFamily="2" charset="0"/>
              </a:rPr>
              <a:t>correspondence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analysis</a:t>
            </a:r>
            <a:r>
              <a:rPr lang="fr-CA" sz="1100" dirty="0">
                <a:latin typeface="Work Sans" pitchFamily="2" charset="0"/>
              </a:rPr>
              <a:t> and </a:t>
            </a:r>
            <a:r>
              <a:rPr lang="fr-CA" sz="1100" dirty="0" err="1">
                <a:latin typeface="Work Sans" pitchFamily="2" charset="0"/>
              </a:rPr>
              <a:t>hierarchical</a:t>
            </a:r>
            <a:r>
              <a:rPr lang="fr-CA" sz="1100" dirty="0">
                <a:latin typeface="Work Sans" pitchFamily="2" charset="0"/>
              </a:rPr>
              <a:t> cluster </a:t>
            </a:r>
            <a:r>
              <a:rPr lang="fr-CA" sz="1100" dirty="0" err="1">
                <a:latin typeface="Work Sans" pitchFamily="2" charset="0"/>
              </a:rPr>
              <a:t>analysis</a:t>
            </a:r>
            <a:r>
              <a:rPr lang="fr-CA" sz="1100" dirty="0">
                <a:latin typeface="Work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00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E37F985E-FB7D-A4DE-40BE-DF2359C7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EEE7A32D-1B8B-F02B-D44F-AA91555E2B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(Open) </a:t>
            </a:r>
            <a:r>
              <a:rPr lang="fr-CA" dirty="0" err="1">
                <a:latin typeface="Work Sans" pitchFamily="2" charset="0"/>
              </a:rPr>
              <a:t>access</a:t>
            </a:r>
            <a:endParaRPr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A0044F4F-8D3A-983A-9D13-6CC5CFDC9F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20524"/>
            <a:ext cx="8229600" cy="3361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000" b="1" dirty="0">
                <a:latin typeface="Work Sans" pitchFamily="2" charset="0"/>
              </a:rPr>
              <a:t>61%</a:t>
            </a:r>
            <a:r>
              <a:rPr lang="fr-CA" sz="2000" dirty="0">
                <a:latin typeface="Work Sans" pitchFamily="2" charset="0"/>
              </a:rPr>
              <a:t> of the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are </a:t>
            </a:r>
            <a:r>
              <a:rPr lang="fr-CA" sz="2000" b="1" dirty="0">
                <a:latin typeface="Work Sans" pitchFamily="2" charset="0"/>
              </a:rPr>
              <a:t>Diamond OA</a:t>
            </a:r>
            <a:r>
              <a:rPr lang="fr-CA" sz="2000" dirty="0">
                <a:latin typeface="Work Sans" pitchFamily="2" charset="0"/>
              </a:rPr>
              <a:t>; </a:t>
            </a:r>
            <a:r>
              <a:rPr lang="fr-CA" sz="2000" b="1" dirty="0">
                <a:latin typeface="Work Sans" pitchFamily="2" charset="0"/>
              </a:rPr>
              <a:t>Gold OA </a:t>
            </a:r>
            <a:r>
              <a:rPr lang="fr-CA" sz="2000" dirty="0" err="1">
                <a:latin typeface="Work Sans" pitchFamily="2" charset="0"/>
              </a:rPr>
              <a:t>adopted</a:t>
            </a:r>
            <a:r>
              <a:rPr lang="fr-CA" sz="2000" dirty="0">
                <a:latin typeface="Work Sans" pitchFamily="2" charset="0"/>
              </a:rPr>
              <a:t> by </a:t>
            </a:r>
            <a:r>
              <a:rPr lang="fr-CA" sz="2000" b="1" dirty="0">
                <a:latin typeface="Work Sans" pitchFamily="2" charset="0"/>
              </a:rPr>
              <a:t>8%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CA" sz="2000" dirty="0">
              <a:latin typeface="Work Sans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000" b="1" dirty="0">
                <a:latin typeface="Work Sans" pitchFamily="2" charset="0"/>
              </a:rPr>
              <a:t>Re-use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is</a:t>
            </a:r>
            <a:r>
              <a:rPr lang="fr-CA" sz="2000" dirty="0">
                <a:latin typeface="Work Sans" pitchFamily="2" charset="0"/>
              </a:rPr>
              <a:t> not </a:t>
            </a:r>
            <a:r>
              <a:rPr lang="fr-CA" sz="2000" dirty="0" err="1">
                <a:latin typeface="Work Sans" pitchFamily="2" charset="0"/>
              </a:rPr>
              <a:t>guaranteed</a:t>
            </a:r>
            <a:r>
              <a:rPr lang="fr-CA" sz="2000" dirty="0">
                <a:latin typeface="Work Sans" pitchFamily="2" charset="0"/>
              </a:rPr>
              <a:t>:</a:t>
            </a:r>
            <a:endParaRPr lang="fr-CA" sz="2000" dirty="0">
              <a:solidFill>
                <a:srgbClr val="434343"/>
              </a:solidFill>
              <a:latin typeface="Work Sans" pitchFamily="2" charset="0"/>
            </a:endParaRPr>
          </a:p>
          <a:p>
            <a:pPr marL="342900">
              <a:spcBef>
                <a:spcPts val="600"/>
              </a:spcBef>
            </a:pPr>
            <a:r>
              <a:rPr lang="fr-CA" sz="2000" dirty="0">
                <a:solidFill>
                  <a:srgbClr val="39495C"/>
                </a:solidFill>
                <a:latin typeface="Work Sans" pitchFamily="2" charset="0"/>
              </a:rPr>
              <a:t>27% of Diamond OA </a:t>
            </a:r>
            <a:r>
              <a:rPr lang="fr-CA" sz="2000" dirty="0" err="1">
                <a:solidFill>
                  <a:srgbClr val="39495C"/>
                </a:solidFill>
                <a:latin typeface="Work Sans" pitchFamily="2" charset="0"/>
              </a:rPr>
              <a:t>journals</a:t>
            </a:r>
            <a:r>
              <a:rPr lang="fr-CA" sz="2000" dirty="0">
                <a:solidFill>
                  <a:srgbClr val="39495C"/>
                </a:solidFill>
                <a:latin typeface="Work Sans" pitchFamily="2" charset="0"/>
              </a:rPr>
              <a:t> do not have an open licence</a:t>
            </a:r>
          </a:p>
          <a:p>
            <a:pPr marL="342900">
              <a:spcBef>
                <a:spcPts val="600"/>
              </a:spcBef>
            </a:pPr>
            <a:r>
              <a:rPr lang="fr-CA" sz="2000" dirty="0">
                <a:solidFill>
                  <a:srgbClr val="39495C"/>
                </a:solidFill>
                <a:latin typeface="Work Sans" pitchFamily="2" charset="0"/>
              </a:rPr>
              <a:t>14% of Gold OA </a:t>
            </a:r>
            <a:r>
              <a:rPr lang="fr-CA" sz="2000" dirty="0" err="1">
                <a:solidFill>
                  <a:srgbClr val="39495C"/>
                </a:solidFill>
                <a:latin typeface="Work Sans" pitchFamily="2" charset="0"/>
              </a:rPr>
              <a:t>journals</a:t>
            </a:r>
            <a:r>
              <a:rPr lang="fr-CA" sz="2000" dirty="0">
                <a:solidFill>
                  <a:srgbClr val="39495C"/>
                </a:solidFill>
                <a:latin typeface="Work Sans" pitchFamily="2" charset="0"/>
              </a:rPr>
              <a:t> do not have an open licence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fr-CA" sz="2000" dirty="0"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9495C"/>
              </a:buClr>
              <a:buSzPts val="1800"/>
              <a:buFont typeface="Work Sans"/>
              <a:buNone/>
              <a:tabLst/>
              <a:defRPr/>
            </a:pPr>
            <a:r>
              <a:rPr lang="fr-CA" sz="2000" b="1" dirty="0">
                <a:latin typeface="Work Sans" pitchFamily="2" charset="0"/>
                <a:sym typeface="Work Sans"/>
              </a:rPr>
              <a:t>16%</a:t>
            </a:r>
            <a:r>
              <a:rPr lang="fr-CA" sz="2000" dirty="0">
                <a:latin typeface="Work Sans" pitchFamily="2" charset="0"/>
                <a:sym typeface="Work Sans"/>
              </a:rPr>
              <a:t> of the </a:t>
            </a:r>
            <a:r>
              <a:rPr lang="fr-CA" sz="2000" dirty="0" err="1">
                <a:latin typeface="Work Sans" pitchFamily="2" charset="0"/>
                <a:sym typeface="Work Sans"/>
              </a:rPr>
              <a:t>journals</a:t>
            </a:r>
            <a:r>
              <a:rPr lang="fr-CA" sz="2000" dirty="0">
                <a:latin typeface="Work Sans" pitchFamily="2" charset="0"/>
                <a:sym typeface="Work Sans"/>
              </a:rPr>
              <a:t> use </a:t>
            </a:r>
            <a:r>
              <a:rPr lang="fr-CA" sz="2000" b="1" dirty="0" err="1">
                <a:latin typeface="Work Sans" pitchFamily="2" charset="0"/>
                <a:sym typeface="Work Sans"/>
              </a:rPr>
              <a:t>subscriptions</a:t>
            </a:r>
            <a:r>
              <a:rPr lang="fr-CA" sz="2000" dirty="0">
                <a:latin typeface="Work Sans" pitchFamily="2" charset="0"/>
                <a:sym typeface="Work Sans"/>
              </a:rPr>
              <a:t> (no </a:t>
            </a:r>
            <a:r>
              <a:rPr lang="fr-CA" sz="2000" dirty="0" err="1">
                <a:latin typeface="Work Sans" pitchFamily="2" charset="0"/>
                <a:sym typeface="Work Sans"/>
              </a:rPr>
              <a:t>immediate</a:t>
            </a:r>
            <a:r>
              <a:rPr lang="fr-CA" sz="2000" dirty="0">
                <a:latin typeface="Work Sans" pitchFamily="2" charset="0"/>
                <a:sym typeface="Work Sans"/>
              </a:rPr>
              <a:t> OA option), and </a:t>
            </a:r>
            <a:r>
              <a:rPr lang="fr-CA" sz="2000" b="1" dirty="0">
                <a:latin typeface="Work Sans" pitchFamily="2" charset="0"/>
                <a:sym typeface="Work Sans"/>
              </a:rPr>
              <a:t>15%</a:t>
            </a:r>
            <a:r>
              <a:rPr lang="fr-CA" sz="2000" dirty="0">
                <a:latin typeface="Work Sans" pitchFamily="2" charset="0"/>
                <a:sym typeface="Work Sans"/>
              </a:rPr>
              <a:t> are </a:t>
            </a:r>
            <a:r>
              <a:rPr lang="fr-CA" sz="2000" b="1" dirty="0" err="1">
                <a:latin typeface="Work Sans" pitchFamily="2" charset="0"/>
                <a:sym typeface="Work Sans"/>
              </a:rPr>
              <a:t>Hybrid</a:t>
            </a:r>
            <a:endParaRPr lang="fr-CA" sz="2000" b="1" dirty="0">
              <a:latin typeface="Work Sans" pitchFamily="2" charset="0"/>
              <a:sym typeface="Work Sans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CA" sz="2000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8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A84106C0-8E1E-B482-1DA3-42FED122D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CDE82EF5-E1B7-13C4-ABB9-A85C5FA71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9436"/>
            <a:ext cx="8229600" cy="67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Work Sans" pitchFamily="2" charset="0"/>
              </a:rPr>
              <a:t>Access and </a:t>
            </a:r>
            <a:r>
              <a:rPr lang="fr-CA" sz="2800" dirty="0" err="1">
                <a:latin typeface="Work Sans" pitchFamily="2" charset="0"/>
              </a:rPr>
              <a:t>age</a:t>
            </a:r>
            <a:r>
              <a:rPr lang="fr-CA" sz="2800" dirty="0">
                <a:latin typeface="Work Sans" pitchFamily="2" charset="0"/>
              </a:rPr>
              <a:t> </a:t>
            </a:r>
            <a:r>
              <a:rPr lang="fr-CA" sz="2800" dirty="0" err="1">
                <a:latin typeface="Work Sans" pitchFamily="2" charset="0"/>
              </a:rPr>
              <a:t>effects</a:t>
            </a:r>
            <a:endParaRPr sz="2800"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9BFC8600-EA64-0DE1-7748-F0F2D1EF05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9" y="1017725"/>
            <a:ext cx="3939871" cy="3564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Journals</a:t>
            </a:r>
            <a:r>
              <a:rPr lang="fr-CA" dirty="0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 in Diamond and Gold OA are </a:t>
            </a:r>
            <a:r>
              <a:rPr lang="fr-CA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much</a:t>
            </a:r>
            <a:r>
              <a:rPr lang="fr-CA" dirty="0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 </a:t>
            </a:r>
            <a:r>
              <a:rPr lang="fr-CA" b="1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younger</a:t>
            </a:r>
            <a:r>
              <a:rPr lang="fr-CA" dirty="0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 </a:t>
            </a:r>
            <a:r>
              <a:rPr lang="fr-CA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than</a:t>
            </a:r>
            <a:r>
              <a:rPr lang="fr-CA" dirty="0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 </a:t>
            </a:r>
            <a:r>
              <a:rPr lang="fr-CA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Subscription</a:t>
            </a:r>
            <a:r>
              <a:rPr lang="fr-CA" dirty="0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 and </a:t>
            </a:r>
            <a:r>
              <a:rPr lang="fr-CA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Hybrid</a:t>
            </a:r>
            <a:r>
              <a:rPr lang="fr-CA" dirty="0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 </a:t>
            </a:r>
            <a:r>
              <a:rPr lang="fr-CA" dirty="0" err="1">
                <a:highlight>
                  <a:srgbClr val="FFFFFF"/>
                </a:highlight>
                <a:latin typeface="Work Sans" pitchFamily="2" charset="0"/>
                <a:ea typeface="Lora"/>
                <a:cs typeface="Lora"/>
                <a:sym typeface="Lora"/>
              </a:rPr>
              <a:t>journals</a:t>
            </a:r>
            <a:endParaRPr dirty="0">
              <a:highlight>
                <a:srgbClr val="FFFFFF"/>
              </a:highlight>
              <a:latin typeface="Work Sans" pitchFamily="2" charset="0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Work Sans" pitchFamily="2" charset="0"/>
              </a:rPr>
              <a:t>84% of the journals founded since 2015 are Diamond and 16% are Gold OA </a:t>
            </a:r>
            <a:endParaRPr lang="fr-CA" sz="2000" dirty="0">
              <a:latin typeface="Work Sans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>
                <a:latin typeface="Work Sans" pitchFamily="2" charset="0"/>
              </a:rPr>
              <a:t>At least 25% of the </a:t>
            </a:r>
            <a:r>
              <a:rPr lang="fr-CA" sz="2000" dirty="0" err="1">
                <a:latin typeface="Work Sans" pitchFamily="2" charset="0"/>
              </a:rPr>
              <a:t>current</a:t>
            </a:r>
            <a:r>
              <a:rPr lang="fr-CA" sz="2000" dirty="0">
                <a:latin typeface="Work Sans" pitchFamily="2" charset="0"/>
              </a:rPr>
              <a:t> OA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likely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transitioned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from</a:t>
            </a:r>
            <a:r>
              <a:rPr lang="fr-CA" sz="2000" dirty="0">
                <a:latin typeface="Work Sans" pitchFamily="2" charset="0"/>
              </a:rPr>
              <a:t> a </a:t>
            </a:r>
            <a:r>
              <a:rPr lang="fr-CA" sz="2000" dirty="0" err="1">
                <a:latin typeface="Work Sans" pitchFamily="2" charset="0"/>
              </a:rPr>
              <a:t>subscription</a:t>
            </a:r>
            <a:r>
              <a:rPr lang="fr-CA" sz="2000" dirty="0">
                <a:latin typeface="Work Sans" pitchFamily="2" charset="0"/>
              </a:rPr>
              <a:t> model</a:t>
            </a:r>
            <a:endParaRPr sz="2000" dirty="0">
              <a:latin typeface="Work Sans" pitchFamily="2" charset="0"/>
            </a:endParaRPr>
          </a:p>
        </p:txBody>
      </p:sp>
      <p:pic>
        <p:nvPicPr>
          <p:cNvPr id="11" name="Image 10" descr="Une image contenant texte, diagramme,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9B3B37AB-24CF-A8DC-A7EF-DCF6CA133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932" y="633101"/>
            <a:ext cx="4170963" cy="41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D4966B4D-64FB-EA19-5612-0BB45414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B0F59A0E-EF00-C952-24DE-9EE4F8A98D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latin typeface="Work Sans" pitchFamily="2" charset="0"/>
              </a:rPr>
              <a:t>Languages</a:t>
            </a:r>
            <a:endParaRPr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A6E9B02A-83EF-3111-3F7C-62F1E52BA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69450"/>
            <a:ext cx="8229600" cy="3512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Even </a:t>
            </a:r>
            <a:r>
              <a:rPr lang="fr-CA" dirty="0" err="1">
                <a:latin typeface="Work Sans" pitchFamily="2" charset="0"/>
              </a:rPr>
              <a:t>though</a:t>
            </a:r>
            <a:r>
              <a:rPr lang="fr-CA" dirty="0">
                <a:latin typeface="Work Sans" pitchFamily="2" charset="0"/>
              </a:rPr>
              <a:t> close to </a:t>
            </a:r>
            <a:r>
              <a:rPr lang="fr-CA" b="1" dirty="0" err="1">
                <a:latin typeface="Work Sans" pitchFamily="2" charset="0"/>
              </a:rPr>
              <a:t>half</a:t>
            </a:r>
            <a:r>
              <a:rPr lang="fr-CA" dirty="0">
                <a:latin typeface="Work Sans" pitchFamily="2" charset="0"/>
              </a:rPr>
              <a:t> of the </a:t>
            </a:r>
            <a:r>
              <a:rPr lang="fr-CA" dirty="0" err="1">
                <a:latin typeface="Work Sans" pitchFamily="2" charset="0"/>
              </a:rPr>
              <a:t>journals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publish</a:t>
            </a:r>
            <a:r>
              <a:rPr lang="fr-CA" dirty="0">
                <a:latin typeface="Work Sans" pitchFamily="2" charset="0"/>
              </a:rPr>
              <a:t> in </a:t>
            </a:r>
            <a:r>
              <a:rPr lang="fr-CA" b="1" dirty="0">
                <a:latin typeface="Work Sans" pitchFamily="2" charset="0"/>
              </a:rPr>
              <a:t>English </a:t>
            </a:r>
            <a:r>
              <a:rPr lang="fr-CA" b="1" dirty="0" err="1">
                <a:latin typeface="Work Sans" pitchFamily="2" charset="0"/>
              </a:rPr>
              <a:t>only</a:t>
            </a:r>
            <a:r>
              <a:rPr lang="fr-CA" dirty="0">
                <a:latin typeface="Work Sans" pitchFamily="2" charset="0"/>
              </a:rPr>
              <a:t>, the </a:t>
            </a:r>
            <a:r>
              <a:rPr lang="fr-CA" b="1" dirty="0" err="1">
                <a:latin typeface="Work Sans" pitchFamily="2" charset="0"/>
              </a:rPr>
              <a:t>other</a:t>
            </a:r>
            <a:r>
              <a:rPr lang="fr-CA" b="1" dirty="0">
                <a:latin typeface="Work Sans" pitchFamily="2" charset="0"/>
              </a:rPr>
              <a:t> </a:t>
            </a:r>
            <a:r>
              <a:rPr lang="fr-CA" b="1" dirty="0" err="1">
                <a:latin typeface="Work Sans" pitchFamily="2" charset="0"/>
              </a:rPr>
              <a:t>half</a:t>
            </a:r>
            <a:r>
              <a:rPr lang="fr-CA" b="1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declare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they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accept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b="1" dirty="0">
                <a:latin typeface="Work Sans" pitchFamily="2" charset="0"/>
              </a:rPr>
              <a:t>French</a:t>
            </a:r>
            <a:r>
              <a:rPr lang="fr-CA" dirty="0">
                <a:latin typeface="Work Sans" pitchFamily="2" charset="0"/>
              </a:rPr>
              <a:t> content (in addition, or not, to </a:t>
            </a:r>
            <a:r>
              <a:rPr lang="fr-CA" dirty="0" err="1">
                <a:latin typeface="Work Sans" pitchFamily="2" charset="0"/>
              </a:rPr>
              <a:t>other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languages</a:t>
            </a:r>
            <a:r>
              <a:rPr lang="fr-CA" dirty="0">
                <a:latin typeface="Work Sans" pitchFamily="2" charset="0"/>
              </a:rPr>
              <a:t>)</a:t>
            </a:r>
            <a:endParaRPr dirty="0">
              <a:latin typeface="Work Sans" pitchFamily="2" charset="0"/>
            </a:endParaRPr>
          </a:p>
        </p:txBody>
      </p:sp>
      <p:pic>
        <p:nvPicPr>
          <p:cNvPr id="7" name="Image 6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EB7345A9-3566-D1C0-C193-AF46F1C45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80" y="2215701"/>
            <a:ext cx="7895645" cy="26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F548D94F-F818-23BA-979F-340F3DAD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2E0557E1-EC75-3F1F-D7C4-AF0A0C0F4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Open and non-profit infrastructures</a:t>
            </a:r>
            <a:endParaRPr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8FDDE462-2D81-5C07-435A-D0336C6095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6592" y="1883673"/>
            <a:ext cx="2560320" cy="3166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A </a:t>
            </a:r>
            <a:r>
              <a:rPr lang="fr-CA" b="1" dirty="0" err="1">
                <a:latin typeface="Work Sans" pitchFamily="2" charset="0"/>
              </a:rPr>
              <a:t>majority</a:t>
            </a:r>
            <a:r>
              <a:rPr lang="fr-CA" dirty="0">
                <a:latin typeface="Work Sans" pitchFamily="2" charset="0"/>
              </a:rPr>
              <a:t> of </a:t>
            </a:r>
            <a:r>
              <a:rPr lang="fr-CA" dirty="0" err="1">
                <a:latin typeface="Work Sans" pitchFamily="2" charset="0"/>
              </a:rPr>
              <a:t>journals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rely</a:t>
            </a:r>
            <a:r>
              <a:rPr lang="fr-CA" dirty="0">
                <a:latin typeface="Work Sans" pitchFamily="2" charset="0"/>
              </a:rPr>
              <a:t> on (combinations of) </a:t>
            </a:r>
            <a:r>
              <a:rPr lang="fr-CA" b="1" dirty="0">
                <a:latin typeface="Work Sans" pitchFamily="2" charset="0"/>
              </a:rPr>
              <a:t>open and non-profit infrastructures</a:t>
            </a:r>
            <a:endParaRPr b="1" dirty="0">
              <a:latin typeface="Work Sans" pitchFamily="2" charset="0"/>
            </a:endParaRPr>
          </a:p>
        </p:txBody>
      </p:sp>
      <p:pic>
        <p:nvPicPr>
          <p:cNvPr id="3" name="Image 2" descr="Une image contenant texte, cercl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EFC7B52-FABE-3393-64DA-9A2663327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596" y="1113183"/>
            <a:ext cx="579169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4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C29BD-4C44-ADA1-117D-7E1FAD29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Work Sans" pitchFamily="2" charset="0"/>
              </a:rPr>
              <a:t>SSHRC and FRQSC support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DF24C0-81FF-E7D8-7FC1-FF582427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4474"/>
            <a:ext cx="2859314" cy="2890325"/>
          </a:xfrm>
        </p:spPr>
        <p:txBody>
          <a:bodyPr/>
          <a:lstStyle/>
          <a:p>
            <a:pPr marL="114300" indent="0">
              <a:buNone/>
            </a:pPr>
            <a:r>
              <a:rPr lang="fr-CA" dirty="0"/>
              <a:t>147 </a:t>
            </a:r>
            <a:r>
              <a:rPr lang="fr-CA" dirty="0" err="1"/>
              <a:t>journals</a:t>
            </a:r>
            <a:r>
              <a:rPr lang="fr-CA" dirty="0"/>
              <a:t> </a:t>
            </a:r>
            <a:r>
              <a:rPr lang="fr-CA" dirty="0" err="1"/>
              <a:t>receive</a:t>
            </a:r>
            <a:r>
              <a:rPr lang="fr-CA" dirty="0"/>
              <a:t> support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government</a:t>
            </a:r>
            <a:r>
              <a:rPr lang="fr-CA" dirty="0"/>
              <a:t> programs</a:t>
            </a:r>
          </a:p>
        </p:txBody>
      </p:sp>
      <p:pic>
        <p:nvPicPr>
          <p:cNvPr id="5" name="Image 4" descr="Une image contenant texte, cercle, diagramm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65EAC74-617B-2EED-B093-B74C7A117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085" y="1395887"/>
            <a:ext cx="5504783" cy="33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2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18189885-6DE9-8085-B648-AA0EC09C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A3C979D9-2FAD-8B1B-EDA7-1C483C94A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 err="1">
                <a:latin typeface="Work Sans" pitchFamily="2" charset="0"/>
              </a:rPr>
              <a:t>Indexing</a:t>
            </a:r>
            <a:r>
              <a:rPr lang="fr-CA" sz="3200" dirty="0">
                <a:latin typeface="Work Sans" pitchFamily="2" charset="0"/>
              </a:rPr>
              <a:t> </a:t>
            </a:r>
            <a:r>
              <a:rPr lang="fr-CA" sz="3200" dirty="0" err="1">
                <a:latin typeface="Work Sans" pitchFamily="2" charset="0"/>
              </a:rPr>
              <a:t>levels</a:t>
            </a:r>
            <a:endParaRPr sz="3200"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8F661A2C-024E-FF77-C20D-6E4002286B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9" y="1197153"/>
            <a:ext cx="3466769" cy="3488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CA" sz="2000" dirty="0" err="1">
                <a:latin typeface="Work Sans" pitchFamily="2" charset="0"/>
              </a:rPr>
              <a:t>Overall</a:t>
            </a:r>
            <a:r>
              <a:rPr lang="fr-CA" sz="2000" dirty="0">
                <a:latin typeface="Work Sans" pitchFamily="2" charset="0"/>
              </a:rPr>
              <a:t>, </a:t>
            </a:r>
            <a:r>
              <a:rPr lang="fr-CA" sz="2000" dirty="0" err="1">
                <a:latin typeface="Work Sans" pitchFamily="2" charset="0"/>
              </a:rPr>
              <a:t>only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b="1" dirty="0">
                <a:latin typeface="Work Sans" pitchFamily="2" charset="0"/>
              </a:rPr>
              <a:t>16%</a:t>
            </a:r>
            <a:r>
              <a:rPr lang="fr-CA" sz="2000" dirty="0">
                <a:latin typeface="Work Sans" pitchFamily="2" charset="0"/>
              </a:rPr>
              <a:t> of the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are </a:t>
            </a:r>
            <a:r>
              <a:rPr lang="fr-CA" sz="2000" dirty="0" err="1">
                <a:latin typeface="Work Sans" pitchFamily="2" charset="0"/>
              </a:rPr>
              <a:t>indexed</a:t>
            </a:r>
            <a:r>
              <a:rPr lang="fr-CA" sz="2000" dirty="0">
                <a:latin typeface="Work Sans" pitchFamily="2" charset="0"/>
              </a:rPr>
              <a:t> in </a:t>
            </a:r>
            <a:r>
              <a:rPr lang="fr-CA" sz="2000" b="1" dirty="0">
                <a:latin typeface="Work Sans" pitchFamily="2" charset="0"/>
              </a:rPr>
              <a:t>Web of Science</a:t>
            </a:r>
            <a:r>
              <a:rPr lang="fr-CA" sz="2000" dirty="0">
                <a:latin typeface="Work Sans" pitchFamily="2" charset="0"/>
              </a:rPr>
              <a:t>; </a:t>
            </a:r>
            <a:r>
              <a:rPr lang="fr-CA" sz="2000" b="1" dirty="0">
                <a:latin typeface="Work Sans" pitchFamily="2" charset="0"/>
              </a:rPr>
              <a:t>36%</a:t>
            </a:r>
            <a:r>
              <a:rPr lang="fr-CA" sz="2000" dirty="0">
                <a:latin typeface="Work Sans" pitchFamily="2" charset="0"/>
              </a:rPr>
              <a:t> in </a:t>
            </a:r>
            <a:r>
              <a:rPr lang="fr-CA" sz="2000" b="1" dirty="0" err="1">
                <a:latin typeface="Work Sans" pitchFamily="2" charset="0"/>
              </a:rPr>
              <a:t>Scopus</a:t>
            </a:r>
            <a:endParaRPr lang="fr-CA" sz="2000" b="1" dirty="0">
              <a:latin typeface="Work Sans" pitchFamily="2" charset="0"/>
            </a:endParaRPr>
          </a:p>
          <a:p>
            <a:pPr marL="0" indent="0">
              <a:buNone/>
            </a:pPr>
            <a:endParaRPr lang="fr-CA" sz="2000" dirty="0">
              <a:latin typeface="Work Sans" pitchFamily="2" charset="0"/>
            </a:endParaRPr>
          </a:p>
          <a:p>
            <a:pPr marL="0" indent="0">
              <a:buNone/>
            </a:pPr>
            <a:r>
              <a:rPr lang="fr-CA" sz="2000" dirty="0" err="1">
                <a:latin typeface="Work Sans" pitchFamily="2" charset="0"/>
              </a:rPr>
              <a:t>While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b="1" dirty="0">
                <a:latin typeface="Work Sans" pitchFamily="2" charset="0"/>
              </a:rPr>
              <a:t>DOAJ </a:t>
            </a:r>
            <a:r>
              <a:rPr lang="fr-CA" sz="2000" dirty="0" err="1">
                <a:latin typeface="Work Sans" pitchFamily="2" charset="0"/>
              </a:rPr>
              <a:t>is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often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perceived</a:t>
            </a:r>
            <a:r>
              <a:rPr lang="fr-CA" sz="2000" dirty="0">
                <a:latin typeface="Work Sans" pitchFamily="2" charset="0"/>
              </a:rPr>
              <a:t> as a </a:t>
            </a:r>
            <a:r>
              <a:rPr lang="fr-CA" sz="2000" dirty="0" err="1">
                <a:latin typeface="Work Sans" pitchFamily="2" charset="0"/>
              </a:rPr>
              <a:t>database</a:t>
            </a:r>
            <a:r>
              <a:rPr lang="fr-CA" sz="2000" dirty="0">
                <a:latin typeface="Work Sans" pitchFamily="2" charset="0"/>
              </a:rPr>
              <a:t> of ‘</a:t>
            </a:r>
            <a:r>
              <a:rPr lang="fr-CA" sz="2000" dirty="0" err="1">
                <a:latin typeface="Work Sans" pitchFamily="2" charset="0"/>
              </a:rPr>
              <a:t>quality</a:t>
            </a:r>
            <a:r>
              <a:rPr lang="fr-CA" sz="2000" dirty="0">
                <a:latin typeface="Work Sans" pitchFamily="2" charset="0"/>
              </a:rPr>
              <a:t>’ OA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, </a:t>
            </a:r>
            <a:r>
              <a:rPr lang="fr-CA" sz="2000" dirty="0" err="1">
                <a:latin typeface="Work Sans" pitchFamily="2" charset="0"/>
              </a:rPr>
              <a:t>only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b="1" dirty="0">
                <a:latin typeface="Work Sans" pitchFamily="2" charset="0"/>
              </a:rPr>
              <a:t>56%</a:t>
            </a:r>
            <a:r>
              <a:rPr lang="fr-CA" sz="2000" dirty="0">
                <a:latin typeface="Work Sans" pitchFamily="2" charset="0"/>
              </a:rPr>
              <a:t> of the </a:t>
            </a:r>
            <a:r>
              <a:rPr lang="fr-CA" sz="2000" b="1" dirty="0">
                <a:latin typeface="Work Sans" pitchFamily="2" charset="0"/>
              </a:rPr>
              <a:t>Gold OA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and </a:t>
            </a:r>
            <a:r>
              <a:rPr lang="fr-CA" sz="2000" b="1" dirty="0">
                <a:latin typeface="Work Sans" pitchFamily="2" charset="0"/>
              </a:rPr>
              <a:t>29%</a:t>
            </a:r>
            <a:r>
              <a:rPr lang="fr-CA" sz="2000" dirty="0">
                <a:latin typeface="Work Sans" pitchFamily="2" charset="0"/>
              </a:rPr>
              <a:t> of the </a:t>
            </a:r>
            <a:r>
              <a:rPr lang="fr-CA" sz="2000" b="1" dirty="0">
                <a:latin typeface="Work Sans" pitchFamily="2" charset="0"/>
              </a:rPr>
              <a:t>Diamond OA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are </a:t>
            </a:r>
            <a:r>
              <a:rPr lang="fr-CA" sz="2000" dirty="0" err="1">
                <a:latin typeface="Work Sans" pitchFamily="2" charset="0"/>
              </a:rPr>
              <a:t>currently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indexed</a:t>
            </a:r>
            <a:endParaRPr lang="fr-CA" sz="2000" dirty="0">
              <a:latin typeface="Work Sans" pitchFamily="2" charset="0"/>
            </a:endParaRPr>
          </a:p>
          <a:p>
            <a:pPr marL="0" indent="0">
              <a:buNone/>
            </a:pPr>
            <a:endParaRPr lang="fr-CA" sz="2000" dirty="0">
              <a:latin typeface="Work Sans" pitchFamily="2" charset="0"/>
            </a:endParaRPr>
          </a:p>
        </p:txBody>
      </p:sp>
      <p:pic>
        <p:nvPicPr>
          <p:cNvPr id="3" name="Image 2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91A574CC-EC70-D336-A701-BD7CAACC7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41" y="1016397"/>
            <a:ext cx="4909931" cy="36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1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36ED0-6FA2-9B20-C507-83035B6D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405"/>
            <a:ext cx="8229600" cy="572700"/>
          </a:xfrm>
        </p:spPr>
        <p:txBody>
          <a:bodyPr/>
          <a:lstStyle/>
          <a:p>
            <a:r>
              <a:rPr lang="fr-CA" dirty="0" err="1">
                <a:latin typeface="Work Sans" pitchFamily="2" charset="0"/>
              </a:rPr>
              <a:t>Sustainability</a:t>
            </a:r>
            <a:endParaRPr lang="fr-CA" dirty="0">
              <a:latin typeface="Work Sans" pitchFamily="2" charset="0"/>
            </a:endParaRPr>
          </a:p>
        </p:txBody>
      </p:sp>
      <p:pic>
        <p:nvPicPr>
          <p:cNvPr id="7" name="Image 6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B8ADAB7E-CEB4-12D0-2539-EE4F34AAA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50383"/>
            <a:ext cx="4858245" cy="41350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A3C2BE-08A0-25FB-2636-2723DC896130}"/>
              </a:ext>
            </a:extLst>
          </p:cNvPr>
          <p:cNvSpPr txBox="1"/>
          <p:nvPr/>
        </p:nvSpPr>
        <p:spPr>
          <a:xfrm>
            <a:off x="5478443" y="1164117"/>
            <a:ext cx="3005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9495C"/>
                </a:solidFill>
                <a:latin typeface="Work Sans" pitchFamily="2" charset="0"/>
              </a:rPr>
              <a:t>Since the start of the digital era, journal </a:t>
            </a:r>
            <a:r>
              <a:rPr lang="en-US" sz="1800" b="1" dirty="0">
                <a:solidFill>
                  <a:srgbClr val="39495C"/>
                </a:solidFill>
                <a:latin typeface="Work Sans" pitchFamily="2" charset="0"/>
              </a:rPr>
              <a:t>cessation</a:t>
            </a:r>
            <a:r>
              <a:rPr lang="en-US" sz="1800" dirty="0">
                <a:solidFill>
                  <a:srgbClr val="39495C"/>
                </a:solidFill>
                <a:latin typeface="Work Sans" pitchFamily="2" charset="0"/>
              </a:rPr>
              <a:t> mirrors journal </a:t>
            </a:r>
            <a:r>
              <a:rPr lang="en-US" sz="1800" b="1" dirty="0">
                <a:solidFill>
                  <a:srgbClr val="39495C"/>
                </a:solidFill>
                <a:latin typeface="Work Sans" pitchFamily="2" charset="0"/>
              </a:rPr>
              <a:t>creation</a:t>
            </a:r>
            <a:endParaRPr lang="fr-CA" sz="1800" b="1" dirty="0">
              <a:solidFill>
                <a:srgbClr val="39495C"/>
              </a:solidFill>
              <a:latin typeface="Work San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10E33E-AA7B-A07A-AE96-C450782C3654}"/>
              </a:ext>
            </a:extLst>
          </p:cNvPr>
          <p:cNvSpPr txBox="1"/>
          <p:nvPr/>
        </p:nvSpPr>
        <p:spPr>
          <a:xfrm>
            <a:off x="5478443" y="3017910"/>
            <a:ext cx="3208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9495C"/>
                </a:solidFill>
                <a:latin typeface="Work Sans" pitchFamily="2" charset="0"/>
              </a:rPr>
              <a:t>Out of 619 journals founded between 2000 and 2021, 145, or </a:t>
            </a:r>
            <a:r>
              <a:rPr lang="en-US" sz="1800" b="1" dirty="0">
                <a:solidFill>
                  <a:srgbClr val="39495C"/>
                </a:solidFill>
                <a:latin typeface="Work Sans" pitchFamily="2" charset="0"/>
              </a:rPr>
              <a:t>23%</a:t>
            </a:r>
            <a:r>
              <a:rPr lang="en-US" sz="1800" dirty="0">
                <a:solidFill>
                  <a:srgbClr val="39495C"/>
                </a:solidFill>
                <a:latin typeface="Work Sans" pitchFamily="2" charset="0"/>
              </a:rPr>
              <a:t>, have </a:t>
            </a:r>
            <a:r>
              <a:rPr lang="en-US" sz="1800" b="1" dirty="0">
                <a:solidFill>
                  <a:srgbClr val="39495C"/>
                </a:solidFill>
                <a:latin typeface="Work Sans" pitchFamily="2" charset="0"/>
              </a:rPr>
              <a:t>ceased</a:t>
            </a:r>
            <a:r>
              <a:rPr lang="en-US" sz="1800" dirty="0">
                <a:solidFill>
                  <a:srgbClr val="39495C"/>
                </a:solidFill>
                <a:latin typeface="Work Sans" pitchFamily="2" charset="0"/>
              </a:rPr>
              <a:t> publication</a:t>
            </a:r>
            <a:endParaRPr lang="fr-CA" sz="1800" dirty="0">
              <a:solidFill>
                <a:srgbClr val="39495C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3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 err="1">
                <a:latin typeface="Work Sans" pitchFamily="2" charset="0"/>
              </a:rPr>
              <a:t>Why</a:t>
            </a:r>
            <a:r>
              <a:rPr lang="fr-CA" sz="2800" dirty="0">
                <a:latin typeface="Work Sans" pitchFamily="2" charset="0"/>
              </a:rPr>
              <a:t> </a:t>
            </a:r>
            <a:r>
              <a:rPr lang="fr-CA" sz="2800" dirty="0" err="1">
                <a:latin typeface="Work Sans" pitchFamily="2" charset="0"/>
              </a:rPr>
              <a:t>documenting</a:t>
            </a:r>
            <a:r>
              <a:rPr lang="fr-CA" sz="2800" dirty="0">
                <a:latin typeface="Work Sans" pitchFamily="2" charset="0"/>
              </a:rPr>
              <a:t> Canadian </a:t>
            </a:r>
            <a:r>
              <a:rPr lang="fr-CA" sz="2800" dirty="0" err="1">
                <a:latin typeface="Work Sans" pitchFamily="2" charset="0"/>
              </a:rPr>
              <a:t>journals</a:t>
            </a:r>
            <a:r>
              <a:rPr lang="fr-CA" sz="2800" dirty="0">
                <a:latin typeface="Work Sans" pitchFamily="2" charset="0"/>
              </a:rPr>
              <a:t>?</a:t>
            </a:r>
            <a:endParaRPr sz="2800" dirty="0">
              <a:latin typeface="Work Sans" pitchFamily="2" charset="0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57200" y="1076400"/>
            <a:ext cx="8229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latin typeface="Work Sans" pitchFamily="2" charset="0"/>
              </a:rPr>
              <a:t>Domestic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allow</a:t>
            </a:r>
            <a:r>
              <a:rPr lang="fr-CA" sz="2000" dirty="0">
                <a:latin typeface="Work Sans" pitchFamily="2" charset="0"/>
              </a:rPr>
              <a:t> for the publication of new </a:t>
            </a:r>
            <a:r>
              <a:rPr lang="fr-CA" sz="2000" dirty="0" err="1">
                <a:latin typeface="Work Sans" pitchFamily="2" charset="0"/>
              </a:rPr>
              <a:t>knowledge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within</a:t>
            </a:r>
            <a:r>
              <a:rPr lang="fr-CA" sz="2000" dirty="0">
                <a:latin typeface="Work Sans" pitchFamily="2" charset="0"/>
              </a:rPr>
              <a:t> a </a:t>
            </a:r>
            <a:r>
              <a:rPr lang="fr-CA" sz="2000" b="1" dirty="0">
                <a:latin typeface="Work Sans" pitchFamily="2" charset="0"/>
              </a:rPr>
              <a:t>national</a:t>
            </a:r>
            <a:r>
              <a:rPr lang="fr-CA" sz="2000" dirty="0">
                <a:latin typeface="Work Sans" pitchFamily="2" charset="0"/>
              </a:rPr>
              <a:t> or </a:t>
            </a:r>
            <a:r>
              <a:rPr lang="fr-CA" sz="2000" b="1" dirty="0">
                <a:latin typeface="Work Sans" pitchFamily="2" charset="0"/>
              </a:rPr>
              <a:t>local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context</a:t>
            </a:r>
            <a:r>
              <a:rPr lang="fr-CA" sz="2000" dirty="0">
                <a:latin typeface="Work Sans" pitchFamily="2" charset="0"/>
              </a:rPr>
              <a:t>, </a:t>
            </a:r>
            <a:r>
              <a:rPr lang="fr-CA" sz="2000" dirty="0" err="1">
                <a:latin typeface="Work Sans" pitchFamily="2" charset="0"/>
              </a:rPr>
              <a:t>particularly</a:t>
            </a:r>
            <a:r>
              <a:rPr lang="fr-CA" sz="2000" dirty="0">
                <a:latin typeface="Work Sans" pitchFamily="2" charset="0"/>
              </a:rPr>
              <a:t> in the Social Sciences and </a:t>
            </a:r>
            <a:r>
              <a:rPr lang="fr-CA" sz="2000" dirty="0" err="1">
                <a:latin typeface="Work Sans" pitchFamily="2" charset="0"/>
              </a:rPr>
              <a:t>Humanities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Work Sans" pitchFamily="2" charset="0"/>
              <a:ea typeface="Lora"/>
              <a:cs typeface="Lora"/>
              <a:sym typeface="Lora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606E237-4F4F-7ED1-21F1-F47A8D3D263C}"/>
              </a:ext>
            </a:extLst>
          </p:cNvPr>
          <p:cNvGrpSpPr/>
          <p:nvPr/>
        </p:nvGrpSpPr>
        <p:grpSpPr>
          <a:xfrm>
            <a:off x="182372" y="2048689"/>
            <a:ext cx="8593545" cy="2533211"/>
            <a:chOff x="1375592" y="2124499"/>
            <a:chExt cx="8593545" cy="2533211"/>
          </a:xfrm>
        </p:grpSpPr>
        <p:pic>
          <p:nvPicPr>
            <p:cNvPr id="5" name="Espace réservé du contenu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236EC937-4C0C-75A4-B793-35A33848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783" b="61356"/>
            <a:stretch/>
          </p:blipFill>
          <p:spPr>
            <a:xfrm>
              <a:off x="1375592" y="3098783"/>
              <a:ext cx="8057380" cy="190501"/>
            </a:xfrm>
            <a:prstGeom prst="rect">
              <a:avLst/>
            </a:prstGeom>
          </p:spPr>
        </p:pic>
        <p:pic>
          <p:nvPicPr>
            <p:cNvPr id="6" name="Espace réservé du contenu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6BEB6C4E-B41C-2AA3-66DB-36DEAC78A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617" b="79236"/>
            <a:stretch/>
          </p:blipFill>
          <p:spPr>
            <a:xfrm>
              <a:off x="1375592" y="2844772"/>
              <a:ext cx="8057380" cy="209562"/>
            </a:xfrm>
            <a:prstGeom prst="rect">
              <a:avLst/>
            </a:prstGeom>
          </p:spPr>
        </p:pic>
        <p:pic>
          <p:nvPicPr>
            <p:cNvPr id="7" name="Espace réservé du contenu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D913A137-1EDC-CEBA-7C09-96AC153BD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746" b="90965"/>
            <a:stretch/>
          </p:blipFill>
          <p:spPr>
            <a:xfrm>
              <a:off x="1375592" y="2619347"/>
              <a:ext cx="8057380" cy="219076"/>
            </a:xfrm>
            <a:prstGeom prst="rect">
              <a:avLst/>
            </a:prstGeom>
          </p:spPr>
        </p:pic>
        <p:pic>
          <p:nvPicPr>
            <p:cNvPr id="8" name="Espace réservé du contenu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409BF8BE-D760-CCD1-33AB-669E68ED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673" b="34609"/>
            <a:stretch/>
          </p:blipFill>
          <p:spPr>
            <a:xfrm>
              <a:off x="1375592" y="3328971"/>
              <a:ext cx="8057380" cy="180976"/>
            </a:xfrm>
            <a:prstGeom prst="rect">
              <a:avLst/>
            </a:prstGeom>
          </p:spPr>
        </p:pic>
        <p:pic>
          <p:nvPicPr>
            <p:cNvPr id="9" name="Espace réservé du contenu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26E64A7A-B49E-F3E6-F836-8CB244FF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309" t="80556" b="8455"/>
            <a:stretch/>
          </p:blipFill>
          <p:spPr>
            <a:xfrm>
              <a:off x="2447924" y="3554397"/>
              <a:ext cx="6985047" cy="731736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608A405-1EB8-4958-D8CE-2C649B3730FD}"/>
                </a:ext>
              </a:extLst>
            </p:cNvPr>
            <p:cNvSpPr txBox="1"/>
            <p:nvPr/>
          </p:nvSpPr>
          <p:spPr>
            <a:xfrm>
              <a:off x="3181242" y="2124499"/>
              <a:ext cx="57342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Proportions of Canadian-</a:t>
              </a:r>
              <a:r>
                <a:rPr lang="fr-CA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authored</a:t>
              </a: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 articles, per journal </a:t>
              </a:r>
              <a:r>
                <a:rPr lang="fr-CA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origin</a:t>
              </a: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 and type*</a:t>
              </a:r>
            </a:p>
          </p:txBody>
        </p:sp>
        <p:pic>
          <p:nvPicPr>
            <p:cNvPr id="11" name="Espace réservé du contenu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9B0BA959-42C1-FC7B-EB39-6D53BE16B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3905" b="1183"/>
            <a:stretch/>
          </p:blipFill>
          <p:spPr>
            <a:xfrm>
              <a:off x="1911757" y="4330583"/>
              <a:ext cx="8057380" cy="327127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DDE51AE0-4640-A8EF-7741-53F4DE6A106A}"/>
              </a:ext>
            </a:extLst>
          </p:cNvPr>
          <p:cNvSpPr txBox="1"/>
          <p:nvPr/>
        </p:nvSpPr>
        <p:spPr>
          <a:xfrm>
            <a:off x="228269" y="4787797"/>
            <a:ext cx="6133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>
                <a:solidFill>
                  <a:srgbClr val="39495C"/>
                </a:solidFill>
                <a:latin typeface="Work Sans" pitchFamily="2" charset="0"/>
                <a:cs typeface="Arial" panose="020B0604020202020204" pitchFamily="34" charset="0"/>
              </a:rPr>
              <a:t>*Analyses </a:t>
            </a:r>
            <a:r>
              <a:rPr lang="fr-CA" sz="1100" dirty="0" err="1">
                <a:solidFill>
                  <a:srgbClr val="39495C"/>
                </a:solidFill>
                <a:latin typeface="Work Sans" pitchFamily="2" charset="0"/>
                <a:cs typeface="Arial" panose="020B0604020202020204" pitchFamily="34" charset="0"/>
              </a:rPr>
              <a:t>performed</a:t>
            </a:r>
            <a:r>
              <a:rPr lang="fr-CA" sz="1100" dirty="0">
                <a:solidFill>
                  <a:srgbClr val="39495C"/>
                </a:solidFill>
                <a:latin typeface="Work Sans" pitchFamily="2" charset="0"/>
                <a:cs typeface="Arial" panose="020B0604020202020204" pitchFamily="34" charset="0"/>
              </a:rPr>
              <a:t> on article abstracts </a:t>
            </a:r>
            <a:r>
              <a:rPr lang="fr-CA" sz="1100" dirty="0" err="1">
                <a:solidFill>
                  <a:srgbClr val="39495C"/>
                </a:solidFill>
                <a:latin typeface="Work Sans" pitchFamily="2" charset="0"/>
                <a:cs typeface="Arial" panose="020B0604020202020204" pitchFamily="34" charset="0"/>
              </a:rPr>
              <a:t>indexed</a:t>
            </a:r>
            <a:r>
              <a:rPr lang="fr-CA" sz="1100" dirty="0">
                <a:solidFill>
                  <a:srgbClr val="39495C"/>
                </a:solidFill>
                <a:latin typeface="Work Sans" pitchFamily="2" charset="0"/>
                <a:cs typeface="Arial" panose="020B0604020202020204" pitchFamily="34" charset="0"/>
              </a:rPr>
              <a:t> by Dimensions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54DCBE-CF54-6455-A2E6-4E65D4B13325}"/>
              </a:ext>
            </a:extLst>
          </p:cNvPr>
          <p:cNvSpPr txBox="1"/>
          <p:nvPr/>
        </p:nvSpPr>
        <p:spPr>
          <a:xfrm rot="16200000">
            <a:off x="710011" y="2964335"/>
            <a:ext cx="85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Topic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D682F283-F8B1-2CD4-3F4F-BBF875D7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ADC8AAA4-E2A0-BDFC-3539-1EC12050C3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7575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 err="1">
                <a:latin typeface="Work Sans" pitchFamily="2" charset="0"/>
              </a:rPr>
              <a:t>Why</a:t>
            </a:r>
            <a:r>
              <a:rPr lang="fr-CA" sz="2800" dirty="0">
                <a:latin typeface="Work Sans" pitchFamily="2" charset="0"/>
              </a:rPr>
              <a:t> do </a:t>
            </a:r>
            <a:r>
              <a:rPr lang="fr-CA" sz="2800" dirty="0" err="1">
                <a:latin typeface="Work Sans" pitchFamily="2" charset="0"/>
              </a:rPr>
              <a:t>journals</a:t>
            </a:r>
            <a:r>
              <a:rPr lang="fr-CA" sz="2800" dirty="0">
                <a:latin typeface="Work Sans" pitchFamily="2" charset="0"/>
              </a:rPr>
              <a:t> </a:t>
            </a:r>
            <a:r>
              <a:rPr lang="fr-CA" sz="2800" dirty="0" err="1">
                <a:latin typeface="Work Sans" pitchFamily="2" charset="0"/>
              </a:rPr>
              <a:t>cease</a:t>
            </a:r>
            <a:r>
              <a:rPr lang="fr-CA" sz="2800" dirty="0">
                <a:latin typeface="Work Sans" pitchFamily="2" charset="0"/>
              </a:rPr>
              <a:t> </a:t>
            </a:r>
            <a:r>
              <a:rPr lang="fr-CA" sz="2800" dirty="0" err="1">
                <a:latin typeface="Work Sans" pitchFamily="2" charset="0"/>
              </a:rPr>
              <a:t>activity</a:t>
            </a:r>
            <a:r>
              <a:rPr lang="fr-CA" sz="2800" dirty="0">
                <a:latin typeface="Work Sans" pitchFamily="2" charset="0"/>
              </a:rPr>
              <a:t>?</a:t>
            </a:r>
            <a:endParaRPr sz="2800"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FCF252C1-3EF3-0D6F-3244-1B4FF7E0EF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4419" y="1931336"/>
            <a:ext cx="4199763" cy="3102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 err="1">
                <a:latin typeface="Work Sans" pitchFamily="2" charset="0"/>
              </a:rPr>
              <a:t>Analysis</a:t>
            </a:r>
            <a:r>
              <a:rPr lang="fr-CA" sz="2000" dirty="0">
                <a:latin typeface="Work Sans" pitchFamily="2" charset="0"/>
              </a:rPr>
              <a:t>* of </a:t>
            </a:r>
            <a:r>
              <a:rPr lang="fr-CA" sz="2000" b="1" dirty="0">
                <a:latin typeface="Work Sans" pitchFamily="2" charset="0"/>
              </a:rPr>
              <a:t>554 </a:t>
            </a:r>
            <a:r>
              <a:rPr lang="fr-CA" sz="2000" b="1" dirty="0" err="1">
                <a:latin typeface="Work Sans" pitchFamily="2" charset="0"/>
              </a:rPr>
              <a:t>journals</a:t>
            </a:r>
            <a:r>
              <a:rPr lang="fr-CA" sz="2000" b="1" dirty="0">
                <a:latin typeface="Work Sans" pitchFamily="2" charset="0"/>
              </a:rPr>
              <a:t> </a:t>
            </a:r>
            <a:r>
              <a:rPr lang="fr-CA" sz="2000" dirty="0">
                <a:latin typeface="Work Sans" pitchFamily="2" charset="0"/>
              </a:rPr>
              <a:t>active in 2000, </a:t>
            </a:r>
            <a:r>
              <a:rPr lang="fr-CA" sz="2000" dirty="0" err="1">
                <a:latin typeface="Work Sans" pitchFamily="2" charset="0"/>
              </a:rPr>
              <a:t>taking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account</a:t>
            </a:r>
            <a:r>
              <a:rPr lang="fr-CA" sz="2000" dirty="0">
                <a:latin typeface="Work Sans" pitchFamily="2" charset="0"/>
              </a:rPr>
              <a:t> of: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>
                <a:latin typeface="Work Sans" pitchFamily="2" charset="0"/>
              </a:rPr>
              <a:t>Journal </a:t>
            </a:r>
            <a:r>
              <a:rPr lang="fr-CA" sz="2000" dirty="0" err="1">
                <a:latin typeface="Work Sans" pitchFamily="2" charset="0"/>
              </a:rPr>
              <a:t>age</a:t>
            </a:r>
            <a:r>
              <a:rPr lang="fr-CA" sz="2000" dirty="0">
                <a:latin typeface="Work Sans" pitchFamily="2" charset="0"/>
              </a:rPr>
              <a:t> (in 2000)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 err="1">
                <a:latin typeface="Work Sans" pitchFamily="2" charset="0"/>
              </a:rPr>
              <a:t>Organization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governing</a:t>
            </a:r>
            <a:endParaRPr sz="2000" dirty="0">
              <a:latin typeface="Work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 err="1">
                <a:latin typeface="Work Sans" pitchFamily="2" charset="0"/>
              </a:rPr>
              <a:t>Student</a:t>
            </a:r>
            <a:r>
              <a:rPr lang="fr-CA" sz="2000" dirty="0">
                <a:latin typeface="Work Sans" pitchFamily="2" charset="0"/>
              </a:rPr>
              <a:t>/not </a:t>
            </a:r>
            <a:r>
              <a:rPr lang="fr-CA" sz="2000" dirty="0" err="1">
                <a:latin typeface="Work Sans" pitchFamily="2" charset="0"/>
              </a:rPr>
              <a:t>student</a:t>
            </a:r>
            <a:endParaRPr lang="fr-CA" sz="2000" dirty="0">
              <a:latin typeface="Work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>
                <a:latin typeface="Work Sans" pitchFamily="2" charset="0"/>
              </a:rPr>
              <a:t>Province or </a:t>
            </a:r>
            <a:r>
              <a:rPr lang="fr-CA" sz="2000" dirty="0" err="1">
                <a:latin typeface="Work Sans" pitchFamily="2" charset="0"/>
              </a:rPr>
              <a:t>territory</a:t>
            </a:r>
            <a:endParaRPr lang="fr-CA" sz="2000" dirty="0">
              <a:latin typeface="Work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 err="1">
                <a:latin typeface="Work Sans" pitchFamily="2" charset="0"/>
              </a:rPr>
              <a:t>Language</a:t>
            </a:r>
            <a:endParaRPr lang="fr-CA" sz="2000" dirty="0">
              <a:latin typeface="Work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>
                <a:latin typeface="Work Sans" pitchFamily="2" charset="0"/>
              </a:rPr>
              <a:t>Discipline</a:t>
            </a:r>
            <a:endParaRPr sz="2000" dirty="0">
              <a:latin typeface="Work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727444-CC8E-8DF5-2B14-DC647F6EEDCD}"/>
              </a:ext>
            </a:extLst>
          </p:cNvPr>
          <p:cNvSpPr txBox="1"/>
          <p:nvPr/>
        </p:nvSpPr>
        <p:spPr>
          <a:xfrm>
            <a:off x="5697138" y="15936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1" dirty="0">
                <a:solidFill>
                  <a:srgbClr val="39495C"/>
                </a:solidFill>
                <a:latin typeface="Work Sans" pitchFamily="2" charset="0"/>
              </a:rPr>
              <a:t>Active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93D559-6F41-EE85-D7C8-FB95DBA5F140}"/>
              </a:ext>
            </a:extLst>
          </p:cNvPr>
          <p:cNvSpPr txBox="1"/>
          <p:nvPr/>
        </p:nvSpPr>
        <p:spPr>
          <a:xfrm>
            <a:off x="5695942" y="257244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1" dirty="0" err="1">
                <a:solidFill>
                  <a:srgbClr val="39495C"/>
                </a:solidFill>
                <a:latin typeface="Work Sans" pitchFamily="2" charset="0"/>
              </a:rPr>
              <a:t>Ceased</a:t>
            </a:r>
            <a:endParaRPr lang="fr-CA" sz="1800" b="1" dirty="0">
              <a:solidFill>
                <a:srgbClr val="39495C"/>
              </a:solidFill>
              <a:latin typeface="Work San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EA0B19-E815-540F-367F-C1923A81B9E0}"/>
              </a:ext>
            </a:extLst>
          </p:cNvPr>
          <p:cNvSpPr txBox="1"/>
          <p:nvPr/>
        </p:nvSpPr>
        <p:spPr>
          <a:xfrm>
            <a:off x="398792" y="4763167"/>
            <a:ext cx="6670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>
                <a:latin typeface="Work Sans" pitchFamily="2" charset="0"/>
              </a:rPr>
              <a:t>*</a:t>
            </a:r>
            <a:r>
              <a:rPr lang="fr-CA" sz="1100" dirty="0" err="1">
                <a:latin typeface="Work Sans" pitchFamily="2" charset="0"/>
              </a:rPr>
              <a:t>Binary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logistic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regression</a:t>
            </a:r>
            <a:r>
              <a:rPr lang="fr-CA" sz="1100" dirty="0">
                <a:latin typeface="Work Sans" pitchFamily="2" charset="0"/>
              </a:rPr>
              <a:t>, final model </a:t>
            </a:r>
            <a:r>
              <a:rPr lang="fr-CA" sz="1100" dirty="0" err="1">
                <a:latin typeface="Work Sans" pitchFamily="2" charset="0"/>
              </a:rPr>
              <a:t>created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using</a:t>
            </a:r>
            <a:r>
              <a:rPr lang="fr-CA" sz="1100" dirty="0">
                <a:latin typeface="Work Sans" pitchFamily="2" charset="0"/>
              </a:rPr>
              <a:t> mixed, </a:t>
            </a:r>
            <a:r>
              <a:rPr lang="fr-CA" sz="1100" dirty="0" err="1">
                <a:latin typeface="Work Sans" pitchFamily="2" charset="0"/>
              </a:rPr>
              <a:t>stepwise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selection</a:t>
            </a:r>
            <a:r>
              <a:rPr lang="fr-CA" sz="1100" dirty="0">
                <a:latin typeface="Work Sans" pitchFamily="2" charset="0"/>
              </a:rPr>
              <a:t>, </a:t>
            </a:r>
            <a:r>
              <a:rPr lang="fr-CA" sz="1100" dirty="0" err="1">
                <a:latin typeface="Work Sans" pitchFamily="2" charset="0"/>
              </a:rPr>
              <a:t>based</a:t>
            </a:r>
            <a:r>
              <a:rPr lang="fr-CA" sz="1100" dirty="0">
                <a:latin typeface="Work Sans" pitchFamily="2" charset="0"/>
              </a:rPr>
              <a:t> on AIC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E1C4AB-CDB3-230E-AAA5-C2D34AA2942D}"/>
              </a:ext>
            </a:extLst>
          </p:cNvPr>
          <p:cNvSpPr txBox="1"/>
          <p:nvPr/>
        </p:nvSpPr>
        <p:spPr>
          <a:xfrm>
            <a:off x="5183374" y="1213831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1" dirty="0" err="1">
                <a:solidFill>
                  <a:srgbClr val="39495C"/>
                </a:solidFill>
                <a:latin typeface="Work Sans" pitchFamily="2" charset="0"/>
              </a:rPr>
              <a:t>Current</a:t>
            </a: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39495C"/>
                </a:solidFill>
                <a:latin typeface="Work Sans" pitchFamily="2" charset="0"/>
              </a:rPr>
              <a:t>status</a:t>
            </a: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: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A1173565-2B24-16B5-CBE9-0325014F7012}"/>
              </a:ext>
            </a:extLst>
          </p:cNvPr>
          <p:cNvSpPr/>
          <p:nvPr/>
        </p:nvSpPr>
        <p:spPr>
          <a:xfrm>
            <a:off x="5524780" y="1778341"/>
            <a:ext cx="171162" cy="978769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31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D1458-5049-A19F-5424-3A5DC7C0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dirty="0" err="1">
                <a:latin typeface="Work Sans" pitchFamily="2" charset="0"/>
              </a:rPr>
              <a:t>Effects</a:t>
            </a:r>
            <a:r>
              <a:rPr lang="fr-CA" sz="2400" dirty="0">
                <a:latin typeface="Work Sans" pitchFamily="2" charset="0"/>
              </a:rPr>
              <a:t> of journal </a:t>
            </a:r>
            <a:r>
              <a:rPr lang="fr-CA" sz="2400" dirty="0" err="1">
                <a:latin typeface="Work Sans" pitchFamily="2" charset="0"/>
              </a:rPr>
              <a:t>age</a:t>
            </a:r>
            <a:r>
              <a:rPr lang="fr-CA" sz="2400" dirty="0">
                <a:latin typeface="Work Sans" pitchFamily="2" charset="0"/>
              </a:rPr>
              <a:t> and the type of </a:t>
            </a:r>
            <a:r>
              <a:rPr lang="fr-CA" sz="2400" dirty="0" err="1">
                <a:latin typeface="Work Sans" pitchFamily="2" charset="0"/>
              </a:rPr>
              <a:t>governing</a:t>
            </a:r>
            <a:r>
              <a:rPr lang="fr-CA" sz="2400" dirty="0">
                <a:latin typeface="Work Sans" pitchFamily="2" charset="0"/>
              </a:rPr>
              <a:t> </a:t>
            </a:r>
            <a:r>
              <a:rPr lang="fr-CA" sz="2400" dirty="0" err="1">
                <a:latin typeface="Work Sans" pitchFamily="2" charset="0"/>
              </a:rPr>
              <a:t>organization</a:t>
            </a:r>
            <a:endParaRPr lang="fr-CA" sz="2400" dirty="0">
              <a:latin typeface="Work Sans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69AC54-2EF0-F0CB-0EF6-AE5E9CB3E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0763"/>
            <a:ext cx="6419955" cy="3879937"/>
          </a:xfrm>
        </p:spPr>
        <p:txBody>
          <a:bodyPr/>
          <a:lstStyle/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-CA" sz="2000" dirty="0">
                <a:latin typeface="Work Sans" pitchFamily="2" charset="0"/>
              </a:rPr>
              <a:t>Journal </a:t>
            </a:r>
            <a:r>
              <a:rPr lang="fr-CA" sz="2000" b="1" dirty="0" err="1">
                <a:latin typeface="Work Sans" pitchFamily="2" charset="0"/>
              </a:rPr>
              <a:t>viability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is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subject</a:t>
            </a:r>
            <a:r>
              <a:rPr lang="fr-CA" sz="2000" dirty="0">
                <a:latin typeface="Work Sans" pitchFamily="2" charset="0"/>
              </a:rPr>
              <a:t> to: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>
                <a:latin typeface="Work Sans" pitchFamily="2" charset="0"/>
              </a:rPr>
              <a:t>A </a:t>
            </a:r>
            <a:r>
              <a:rPr lang="fr-CA" sz="2000" b="1" dirty="0">
                <a:solidFill>
                  <a:srgbClr val="1A7416"/>
                </a:solidFill>
                <a:latin typeface="Work Sans" pitchFamily="2" charset="0"/>
              </a:rPr>
              <a:t>positive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effect</a:t>
            </a:r>
            <a:r>
              <a:rPr lang="fr-CA" sz="2000" dirty="0">
                <a:latin typeface="Work Sans" pitchFamily="2" charset="0"/>
              </a:rPr>
              <a:t> of </a:t>
            </a:r>
            <a:r>
              <a:rPr lang="fr-CA" sz="2000" b="1" dirty="0">
                <a:latin typeface="Work Sans" pitchFamily="2" charset="0"/>
              </a:rPr>
              <a:t>journal </a:t>
            </a:r>
            <a:r>
              <a:rPr lang="fr-CA" sz="2000" b="1" dirty="0" err="1">
                <a:latin typeface="Work Sans" pitchFamily="2" charset="0"/>
              </a:rPr>
              <a:t>age</a:t>
            </a:r>
            <a:endParaRPr lang="fr-CA" sz="2000" dirty="0">
              <a:latin typeface="Work Sans" pitchFamily="2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39495C"/>
                </a:solidFill>
                <a:latin typeface="Work Sans" pitchFamily="2" charset="0"/>
              </a:rPr>
              <a:t>odds of cessation decreased by 2% for each year added to the journal’s lifespan</a:t>
            </a:r>
            <a:endParaRPr lang="fr-CA" sz="1600" dirty="0">
              <a:solidFill>
                <a:srgbClr val="39495C"/>
              </a:solidFill>
              <a:latin typeface="Work Sans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>
                <a:latin typeface="Work Sans" pitchFamily="2" charset="0"/>
              </a:rPr>
              <a:t>A </a:t>
            </a:r>
            <a:r>
              <a:rPr lang="fr-CA" sz="2000" b="1" dirty="0">
                <a:solidFill>
                  <a:srgbClr val="1A7416"/>
                </a:solidFill>
                <a:latin typeface="Work Sans" pitchFamily="2" charset="0"/>
              </a:rPr>
              <a:t>positive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effect</a:t>
            </a:r>
            <a:r>
              <a:rPr lang="fr-CA" sz="2000" dirty="0">
                <a:latin typeface="Work Sans" pitchFamily="2" charset="0"/>
              </a:rPr>
              <a:t> of </a:t>
            </a:r>
            <a:r>
              <a:rPr lang="fr-CA" sz="2000" b="1" dirty="0" err="1">
                <a:latin typeface="Work Sans" pitchFamily="2" charset="0"/>
              </a:rPr>
              <a:t>societies</a:t>
            </a:r>
            <a:r>
              <a:rPr lang="fr-CA" sz="2000" dirty="0">
                <a:latin typeface="Work Sans" pitchFamily="2" charset="0"/>
              </a:rPr>
              <a:t> as </a:t>
            </a:r>
            <a:r>
              <a:rPr lang="fr-CA" sz="2000" dirty="0" err="1">
                <a:latin typeface="Work Sans" pitchFamily="2" charset="0"/>
              </a:rPr>
              <a:t>managing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organizations</a:t>
            </a:r>
            <a:endParaRPr lang="fr-CA" sz="2000" dirty="0">
              <a:latin typeface="Work Sans" pitchFamily="2" charset="0"/>
            </a:endParaRPr>
          </a:p>
          <a:p>
            <a:pPr lvl="1">
              <a:spcBef>
                <a:spcPts val="0"/>
              </a:spcBef>
            </a:pP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odds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of cessation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were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two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times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lower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than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journals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(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primarily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)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managed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by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universities</a:t>
            </a:r>
            <a:endParaRPr lang="fr-CA" sz="1600" dirty="0">
              <a:solidFill>
                <a:srgbClr val="39495C"/>
              </a:solidFill>
              <a:latin typeface="Work Sans" pitchFamily="2" charset="0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CA" sz="2000" dirty="0">
                <a:latin typeface="Work Sans" pitchFamily="2" charset="0"/>
                <a:ea typeface="Arial" panose="020B0604020202020204" pitchFamily="34" charset="0"/>
              </a:rPr>
              <a:t>A </a:t>
            </a:r>
            <a:r>
              <a:rPr lang="en-CA" sz="2000" b="1" dirty="0">
                <a:solidFill>
                  <a:srgbClr val="C00000"/>
                </a:solidFill>
                <a:latin typeface="Work Sans" pitchFamily="2" charset="0"/>
                <a:ea typeface="Arial" panose="020B0604020202020204" pitchFamily="34" charset="0"/>
              </a:rPr>
              <a:t>negative</a:t>
            </a:r>
            <a:r>
              <a:rPr lang="en-CA" sz="2000" dirty="0">
                <a:latin typeface="Work Sans" pitchFamily="2" charset="0"/>
                <a:ea typeface="Arial" panose="020B0604020202020204" pitchFamily="34" charset="0"/>
              </a:rPr>
              <a:t> effect of</a:t>
            </a:r>
            <a:r>
              <a:rPr lang="en-CA" sz="2000" dirty="0">
                <a:effectLst/>
                <a:latin typeface="Work Sans" pitchFamily="2" charset="0"/>
                <a:ea typeface="Arial" panose="020B0604020202020204" pitchFamily="34" charset="0"/>
              </a:rPr>
              <a:t> being a </a:t>
            </a:r>
            <a:r>
              <a:rPr lang="en-CA" sz="2000" b="1" dirty="0">
                <a:effectLst/>
                <a:latin typeface="Work Sans" pitchFamily="2" charset="0"/>
                <a:ea typeface="Arial" panose="020B0604020202020204" pitchFamily="34" charset="0"/>
              </a:rPr>
              <a:t>student journal</a:t>
            </a:r>
            <a:endParaRPr lang="fr-CA" sz="2000" b="1" dirty="0">
              <a:latin typeface="Work Sans" pitchFamily="2" charset="0"/>
            </a:endParaRPr>
          </a:p>
          <a:p>
            <a:pPr lvl="1">
              <a:spcBef>
                <a:spcPts val="0"/>
              </a:spcBef>
            </a:pPr>
            <a:r>
              <a:rPr lang="en-CA" sz="1600" dirty="0">
                <a:solidFill>
                  <a:srgbClr val="39495C"/>
                </a:solidFill>
                <a:effectLst/>
                <a:latin typeface="Work Sans" pitchFamily="2" charset="0"/>
                <a:ea typeface="Arial" panose="020B0604020202020204" pitchFamily="34" charset="0"/>
              </a:rPr>
              <a:t>student journals were more than three times more likely to cease activity compared to other journals</a:t>
            </a:r>
            <a:endParaRPr lang="fr-CA" sz="1600" dirty="0">
              <a:solidFill>
                <a:srgbClr val="39495C"/>
              </a:solidFill>
              <a:latin typeface="Work Sans" pitchFamily="2" charset="0"/>
            </a:endParaRPr>
          </a:p>
          <a:p>
            <a:pPr marL="139700" indent="0">
              <a:buNone/>
            </a:pPr>
            <a:endParaRPr lang="en-CA" sz="2000" dirty="0">
              <a:latin typeface="Work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603FB5-4F4A-78E7-BC6F-7915B58F8AA2}"/>
              </a:ext>
            </a:extLst>
          </p:cNvPr>
          <p:cNvSpPr txBox="1"/>
          <p:nvPr/>
        </p:nvSpPr>
        <p:spPr>
          <a:xfrm>
            <a:off x="6877155" y="2317629"/>
            <a:ext cx="1880483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No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significant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effects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of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geographic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origin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, </a:t>
            </a:r>
            <a:r>
              <a:rPr lang="fr-CA" sz="1600" dirty="0" err="1">
                <a:solidFill>
                  <a:srgbClr val="39495C"/>
                </a:solidFill>
                <a:latin typeface="Work Sans" pitchFamily="2" charset="0"/>
              </a:rPr>
              <a:t>language</a:t>
            </a:r>
            <a:r>
              <a:rPr lang="fr-CA" sz="1600" dirty="0">
                <a:solidFill>
                  <a:srgbClr val="39495C"/>
                </a:solidFill>
                <a:latin typeface="Work Sans" pitchFamily="2" charset="0"/>
              </a:rPr>
              <a:t>, or discipline</a:t>
            </a:r>
            <a:endParaRPr lang="fr-CA" sz="1600" dirty="0">
              <a:solidFill>
                <a:srgbClr val="394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8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4C3D122C-F8E6-C5A3-2884-3D74009D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AC25D0AC-EDE8-63DC-3763-7ECF87B82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>
                <a:latin typeface="Work Sans" pitchFamily="2" charset="0"/>
              </a:rPr>
              <a:t>Perspectives: </a:t>
            </a:r>
            <a:r>
              <a:rPr lang="fr-CA" sz="3200" dirty="0" err="1">
                <a:latin typeface="Work Sans" pitchFamily="2" charset="0"/>
              </a:rPr>
              <a:t>journals</a:t>
            </a:r>
            <a:r>
              <a:rPr lang="fr-CA" sz="3200" dirty="0">
                <a:latin typeface="Work Sans" pitchFamily="2" charset="0"/>
              </a:rPr>
              <a:t> </a:t>
            </a:r>
            <a:r>
              <a:rPr lang="fr-CA" sz="3200" dirty="0" err="1">
                <a:latin typeface="Work Sans" pitchFamily="2" charset="0"/>
              </a:rPr>
              <a:t>ceasing</a:t>
            </a:r>
            <a:r>
              <a:rPr lang="fr-CA" sz="3200" dirty="0">
                <a:latin typeface="Work Sans" pitchFamily="2" charset="0"/>
              </a:rPr>
              <a:t> </a:t>
            </a:r>
            <a:r>
              <a:rPr lang="fr-CA" sz="3200" dirty="0" err="1">
                <a:latin typeface="Work Sans" pitchFamily="2" charset="0"/>
              </a:rPr>
              <a:t>activity</a:t>
            </a:r>
            <a:endParaRPr sz="3200"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6B599C91-CAE9-A0F8-6D73-5386D67D7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71661"/>
            <a:ext cx="8229600" cy="3337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fr-CA" sz="1800" dirty="0">
                <a:latin typeface="Work Sans" pitchFamily="2" charset="0"/>
              </a:rPr>
              <a:t>A </a:t>
            </a:r>
            <a:r>
              <a:rPr lang="fr-CA" sz="1800" dirty="0" err="1">
                <a:latin typeface="Work Sans" pitchFamily="2" charset="0"/>
              </a:rPr>
              <a:t>scholarly</a:t>
            </a:r>
            <a:r>
              <a:rPr lang="fr-CA" sz="1800" dirty="0">
                <a:latin typeface="Work Sans" pitchFamily="2" charset="0"/>
              </a:rPr>
              <a:t> journal </a:t>
            </a:r>
            <a:r>
              <a:rPr lang="fr-CA" sz="1800" dirty="0" err="1">
                <a:latin typeface="Work Sans" pitchFamily="2" charset="0"/>
              </a:rPr>
              <a:t>closing</a:t>
            </a:r>
            <a:r>
              <a:rPr lang="fr-CA" sz="1800" dirty="0">
                <a:latin typeface="Work Sans" pitchFamily="2" charset="0"/>
              </a:rPr>
              <a:t> down </a:t>
            </a:r>
            <a:r>
              <a:rPr lang="fr-CA" sz="1800" dirty="0" err="1">
                <a:latin typeface="Work Sans" pitchFamily="2" charset="0"/>
              </a:rPr>
              <a:t>is</a:t>
            </a:r>
            <a:r>
              <a:rPr lang="fr-CA" sz="1800" dirty="0">
                <a:latin typeface="Work Sans" pitchFamily="2" charset="0"/>
              </a:rPr>
              <a:t> a </a:t>
            </a:r>
            <a:r>
              <a:rPr lang="fr-CA" sz="1800" b="1" dirty="0" err="1">
                <a:latin typeface="Work Sans" pitchFamily="2" charset="0"/>
              </a:rPr>
              <a:t>loss</a:t>
            </a:r>
            <a:r>
              <a:rPr lang="fr-CA" sz="1800" dirty="0">
                <a:latin typeface="Work Sans" pitchFamily="2" charset="0"/>
              </a:rPr>
              <a:t> of (</a:t>
            </a:r>
            <a:r>
              <a:rPr lang="fr-CA" sz="1800" dirty="0" err="1">
                <a:latin typeface="Work Sans" pitchFamily="2" charset="0"/>
              </a:rPr>
              <a:t>editorial</a:t>
            </a:r>
            <a:r>
              <a:rPr lang="fr-CA" sz="1800" dirty="0">
                <a:latin typeface="Work Sans" pitchFamily="2" charset="0"/>
              </a:rPr>
              <a:t>) </a:t>
            </a:r>
            <a:r>
              <a:rPr lang="fr-CA" sz="1800" b="1" dirty="0">
                <a:latin typeface="Work Sans" pitchFamily="2" charset="0"/>
              </a:rPr>
              <a:t>know-how</a:t>
            </a:r>
            <a:r>
              <a:rPr lang="fr-CA" sz="1800" dirty="0">
                <a:latin typeface="Work Sans" pitchFamily="2" charset="0"/>
              </a:rPr>
              <a:t> and a </a:t>
            </a:r>
            <a:r>
              <a:rPr lang="fr-CA" sz="1800" b="1" dirty="0" err="1">
                <a:latin typeface="Work Sans" pitchFamily="2" charset="0"/>
              </a:rPr>
              <a:t>resource</a:t>
            </a:r>
            <a:r>
              <a:rPr lang="fr-CA" sz="1800" b="1" dirty="0">
                <a:latin typeface="Work Sans" pitchFamily="2" charset="0"/>
              </a:rPr>
              <a:t> for </a:t>
            </a:r>
            <a:r>
              <a:rPr lang="fr-CA" sz="1800" b="1" dirty="0" err="1">
                <a:latin typeface="Work Sans" pitchFamily="2" charset="0"/>
              </a:rPr>
              <a:t>research</a:t>
            </a:r>
            <a:endParaRPr lang="fr-CA" sz="1800" b="1" dirty="0">
              <a:latin typeface="Work Sans" pitchFamily="2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fr-CA" sz="1800" dirty="0">
                <a:latin typeface="Work Sans" pitchFamily="2" charset="0"/>
              </a:rPr>
              <a:t>It </a:t>
            </a:r>
            <a:r>
              <a:rPr lang="fr-CA" sz="1800" dirty="0" err="1">
                <a:latin typeface="Work Sans" pitchFamily="2" charset="0"/>
              </a:rPr>
              <a:t>may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also</a:t>
            </a:r>
            <a:r>
              <a:rPr lang="fr-CA" sz="1800" dirty="0">
                <a:latin typeface="Work Sans" pitchFamily="2" charset="0"/>
              </a:rPr>
              <a:t> lead to </a:t>
            </a:r>
            <a:r>
              <a:rPr lang="fr-CA" sz="1800" b="1" dirty="0" err="1">
                <a:latin typeface="Work Sans" pitchFamily="2" charset="0"/>
              </a:rPr>
              <a:t>vanishing</a:t>
            </a:r>
            <a:r>
              <a:rPr lang="fr-CA" sz="1800" dirty="0">
                <a:latin typeface="Work Sans" pitchFamily="2" charset="0"/>
              </a:rPr>
              <a:t> of </a:t>
            </a:r>
            <a:r>
              <a:rPr lang="fr-CA" sz="1800" dirty="0" err="1">
                <a:latin typeface="Work Sans" pitchFamily="2" charset="0"/>
              </a:rPr>
              <a:t>scholarly</a:t>
            </a:r>
            <a:r>
              <a:rPr lang="fr-CA" sz="1800" dirty="0">
                <a:latin typeface="Work Sans" pitchFamily="2" charset="0"/>
              </a:rPr>
              <a:t> content (</a:t>
            </a:r>
            <a:r>
              <a:rPr lang="fr-CA" sz="1800" dirty="0" err="1">
                <a:latin typeface="Work Sans" pitchFamily="2" charset="0"/>
              </a:rPr>
              <a:t>Laakso</a:t>
            </a:r>
            <a:r>
              <a:rPr lang="fr-CA" sz="1800" dirty="0">
                <a:latin typeface="Work Sans" pitchFamily="2" charset="0"/>
              </a:rPr>
              <a:t> et al., 2021)</a:t>
            </a:r>
          </a:p>
          <a:p>
            <a:pPr marL="285750" indent="-285750">
              <a:buClr>
                <a:srgbClr val="C00000"/>
              </a:buClr>
            </a:pPr>
            <a:r>
              <a:rPr lang="fr-CA" sz="1800" dirty="0">
                <a:latin typeface="Work Sans" pitchFamily="2" charset="0"/>
              </a:rPr>
              <a:t>It </a:t>
            </a:r>
            <a:r>
              <a:rPr lang="fr-CA" sz="1800" dirty="0" err="1">
                <a:latin typeface="Work Sans" pitchFamily="2" charset="0"/>
              </a:rPr>
              <a:t>may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result</a:t>
            </a:r>
            <a:r>
              <a:rPr lang="fr-CA" sz="1800" dirty="0">
                <a:latin typeface="Work Sans" pitchFamily="2" charset="0"/>
              </a:rPr>
              <a:t> in a </a:t>
            </a:r>
            <a:r>
              <a:rPr lang="fr-CA" sz="1800" dirty="0" err="1">
                <a:latin typeface="Work Sans" pitchFamily="2" charset="0"/>
              </a:rPr>
              <a:t>loss</a:t>
            </a:r>
            <a:r>
              <a:rPr lang="fr-CA" sz="1800" dirty="0">
                <a:latin typeface="Work Sans" pitchFamily="2" charset="0"/>
              </a:rPr>
              <a:t> of </a:t>
            </a:r>
            <a:r>
              <a:rPr lang="fr-CA" sz="1800" b="1" dirty="0">
                <a:latin typeface="Work Sans" pitchFamily="2" charset="0"/>
              </a:rPr>
              <a:t>options for </a:t>
            </a:r>
            <a:r>
              <a:rPr lang="fr-CA" sz="1800" b="1" dirty="0" err="1">
                <a:latin typeface="Work Sans" pitchFamily="2" charset="0"/>
              </a:rPr>
              <a:t>researchers</a:t>
            </a:r>
            <a:r>
              <a:rPr lang="fr-CA" sz="1800" dirty="0">
                <a:latin typeface="Work Sans" pitchFamily="2" charset="0"/>
              </a:rPr>
              <a:t>, </a:t>
            </a:r>
            <a:r>
              <a:rPr lang="fr-CA" sz="1800" dirty="0" err="1">
                <a:latin typeface="Work Sans" pitchFamily="2" charset="0"/>
              </a:rPr>
              <a:t>who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may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increase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their</a:t>
            </a:r>
            <a:r>
              <a:rPr lang="fr-CA" sz="1800" dirty="0">
                <a:latin typeface="Work Sans" pitchFamily="2" charset="0"/>
              </a:rPr>
              <a:t> use of international </a:t>
            </a:r>
            <a:r>
              <a:rPr lang="fr-CA" sz="1800" dirty="0" err="1">
                <a:latin typeface="Work Sans" pitchFamily="2" charset="0"/>
              </a:rPr>
              <a:t>periodicals</a:t>
            </a:r>
            <a:r>
              <a:rPr lang="fr-CA" sz="1800" dirty="0">
                <a:latin typeface="Work Sans" pitchFamily="2" charset="0"/>
              </a:rPr>
              <a:t>, or </a:t>
            </a:r>
            <a:r>
              <a:rPr lang="fr-CA" sz="1800" dirty="0" err="1">
                <a:latin typeface="Work Sans" pitchFamily="2" charset="0"/>
              </a:rPr>
              <a:t>even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questionable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ones</a:t>
            </a:r>
            <a:endParaRPr lang="fr-CA" sz="1800" dirty="0">
              <a:latin typeface="Work Sans" pitchFamily="2" charset="0"/>
            </a:endParaRPr>
          </a:p>
          <a:p>
            <a:pPr marL="285750" indent="-285750">
              <a:buClr>
                <a:srgbClr val="1A7416"/>
              </a:buClr>
            </a:pPr>
            <a:r>
              <a:rPr lang="fr-CA" sz="1800" dirty="0" err="1">
                <a:latin typeface="Work Sans" pitchFamily="2" charset="0"/>
              </a:rPr>
              <a:t>However</a:t>
            </a:r>
            <a:r>
              <a:rPr lang="fr-CA" sz="1800" dirty="0">
                <a:latin typeface="Work Sans" pitchFamily="2" charset="0"/>
              </a:rPr>
              <a:t>, at the macro </a:t>
            </a:r>
            <a:r>
              <a:rPr lang="fr-CA" sz="1800" dirty="0" err="1">
                <a:latin typeface="Work Sans" pitchFamily="2" charset="0"/>
              </a:rPr>
              <a:t>level</a:t>
            </a:r>
            <a:r>
              <a:rPr lang="fr-CA" sz="1800" dirty="0">
                <a:latin typeface="Work Sans" pitchFamily="2" charset="0"/>
              </a:rPr>
              <a:t>, high journal </a:t>
            </a:r>
            <a:r>
              <a:rPr lang="fr-CA" sz="1800" dirty="0" err="1">
                <a:latin typeface="Work Sans" pitchFamily="2" charset="0"/>
              </a:rPr>
              <a:t>renewal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may</a:t>
            </a:r>
            <a:r>
              <a:rPr lang="fr-CA" sz="1800" dirty="0">
                <a:latin typeface="Work Sans" pitchFamily="2" charset="0"/>
              </a:rPr>
              <a:t> have a </a:t>
            </a:r>
            <a:r>
              <a:rPr lang="fr-CA" sz="1800" dirty="0" err="1">
                <a:latin typeface="Work Sans" pitchFamily="2" charset="0"/>
              </a:rPr>
              <a:t>benefit</a:t>
            </a:r>
            <a:r>
              <a:rPr lang="fr-CA" sz="1800" dirty="0">
                <a:latin typeface="Work Sans" pitchFamily="2" charset="0"/>
              </a:rPr>
              <a:t>: </a:t>
            </a:r>
            <a:r>
              <a:rPr lang="fr-CA" sz="1800" b="1" dirty="0">
                <a:latin typeface="Work Sans" pitchFamily="2" charset="0"/>
              </a:rPr>
              <a:t>innovation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may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be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b="1" dirty="0" err="1">
                <a:latin typeface="Work Sans" pitchFamily="2" charset="0"/>
              </a:rPr>
              <a:t>enhanced</a:t>
            </a:r>
            <a:r>
              <a:rPr lang="fr-CA" sz="1800" dirty="0">
                <a:latin typeface="Work Sans" pitchFamily="2" charset="0"/>
              </a:rPr>
              <a:t> by the </a:t>
            </a:r>
            <a:r>
              <a:rPr lang="fr-CA" sz="1800" dirty="0" err="1">
                <a:latin typeface="Work Sans" pitchFamily="2" charset="0"/>
              </a:rPr>
              <a:t>presence</a:t>
            </a:r>
            <a:r>
              <a:rPr lang="fr-CA" sz="1800" dirty="0">
                <a:latin typeface="Work Sans" pitchFamily="2" charset="0"/>
              </a:rPr>
              <a:t> of </a:t>
            </a:r>
            <a:r>
              <a:rPr lang="fr-CA" sz="1800" dirty="0" err="1">
                <a:latin typeface="Work Sans" pitchFamily="2" charset="0"/>
              </a:rPr>
              <a:t>many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young</a:t>
            </a:r>
            <a:r>
              <a:rPr lang="fr-CA" sz="1800" dirty="0">
                <a:latin typeface="Work Sans" pitchFamily="2" charset="0"/>
              </a:rPr>
              <a:t> </a:t>
            </a:r>
            <a:r>
              <a:rPr lang="fr-CA" sz="1800" dirty="0" err="1">
                <a:latin typeface="Work Sans" pitchFamily="2" charset="0"/>
              </a:rPr>
              <a:t>entities</a:t>
            </a:r>
            <a:endParaRPr lang="fr-CA" sz="1800" dirty="0">
              <a:latin typeface="Work San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3AABD9-ADB6-53A7-6E0D-E75DE71A183B}"/>
              </a:ext>
            </a:extLst>
          </p:cNvPr>
          <p:cNvSpPr txBox="1"/>
          <p:nvPr/>
        </p:nvSpPr>
        <p:spPr>
          <a:xfrm>
            <a:off x="266368" y="4775579"/>
            <a:ext cx="72555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Work Sans" pitchFamily="2" charset="0"/>
              </a:rPr>
              <a:t>M. Laakso, L. Matthias, N. Jahn. </a:t>
            </a:r>
            <a:r>
              <a:rPr lang="fr-CA" sz="1100" dirty="0">
                <a:latin typeface="Work Sans" pitchFamily="2" charset="0"/>
              </a:rPr>
              <a:t>J Assoc </a:t>
            </a:r>
            <a:r>
              <a:rPr lang="fr-CA" sz="1100" dirty="0" err="1">
                <a:latin typeface="Work Sans" pitchFamily="2" charset="0"/>
              </a:rPr>
              <a:t>Inf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Sci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Technol</a:t>
            </a:r>
            <a:r>
              <a:rPr lang="fr-CA" sz="1100" dirty="0">
                <a:latin typeface="Work Sans" pitchFamily="2" charset="0"/>
              </a:rPr>
              <a:t> 7</a:t>
            </a:r>
            <a:r>
              <a:rPr lang="en-US" sz="1100" dirty="0">
                <a:latin typeface="Work Sans" pitchFamily="2" charset="0"/>
              </a:rPr>
              <a:t>2, 1099–1112 (2021)</a:t>
            </a:r>
            <a:endParaRPr lang="fr-CA" sz="1100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33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65669F17-4097-8008-2E85-3E957437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7BE61DBD-13CE-8A42-56C6-669A60E46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latin typeface="Work Sans" pitchFamily="2" charset="0"/>
              </a:rPr>
              <a:t>Research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potential</a:t>
            </a:r>
            <a:endParaRPr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6A46239E-0718-5475-DA33-B6AC829820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32452"/>
            <a:ext cx="8229600" cy="3349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To </a:t>
            </a:r>
            <a:r>
              <a:rPr lang="fr-CA" dirty="0" err="1">
                <a:latin typeface="Work Sans" pitchFamily="2" charset="0"/>
              </a:rPr>
              <a:t>which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extent</a:t>
            </a:r>
            <a:r>
              <a:rPr lang="fr-CA" dirty="0">
                <a:latin typeface="Work Sans" pitchFamily="2" charset="0"/>
              </a:rPr>
              <a:t> a journal can </a:t>
            </a:r>
            <a:r>
              <a:rPr lang="fr-CA" dirty="0" err="1">
                <a:latin typeface="Work Sans" pitchFamily="2" charset="0"/>
              </a:rPr>
              <a:t>be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considered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b="1" dirty="0">
                <a:latin typeface="Work Sans" pitchFamily="2" charset="0"/>
              </a:rPr>
              <a:t>‘</a:t>
            </a:r>
            <a:r>
              <a:rPr lang="fr-CA" b="1" dirty="0" err="1">
                <a:latin typeface="Work Sans" pitchFamily="2" charset="0"/>
              </a:rPr>
              <a:t>domestic</a:t>
            </a:r>
            <a:r>
              <a:rPr lang="fr-CA" b="1" dirty="0">
                <a:latin typeface="Work Sans" pitchFamily="2" charset="0"/>
              </a:rPr>
              <a:t>’ </a:t>
            </a:r>
            <a:r>
              <a:rPr lang="fr-CA" dirty="0" err="1">
                <a:latin typeface="Work Sans" pitchFamily="2" charset="0"/>
              </a:rPr>
              <a:t>may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depend</a:t>
            </a:r>
            <a:r>
              <a:rPr lang="fr-CA" dirty="0">
                <a:latin typeface="Work Sans" pitchFamily="2" charset="0"/>
              </a:rPr>
              <a:t> on multiple </a:t>
            </a:r>
            <a:r>
              <a:rPr lang="fr-CA" dirty="0" err="1">
                <a:latin typeface="Work Sans" pitchFamily="2" charset="0"/>
              </a:rPr>
              <a:t>characteristics</a:t>
            </a:r>
            <a:r>
              <a:rPr lang="fr-CA" dirty="0">
                <a:latin typeface="Work Sans" pitchFamily="2" charset="0"/>
              </a:rPr>
              <a:t> </a:t>
            </a:r>
          </a:p>
          <a:p>
            <a:pPr marL="285750" indent="-285750"/>
            <a:r>
              <a:rPr lang="fr-CA" dirty="0">
                <a:latin typeface="Work Sans" pitchFamily="2" charset="0"/>
              </a:rPr>
              <a:t>the composition of </a:t>
            </a:r>
            <a:r>
              <a:rPr lang="fr-CA" b="1" dirty="0" err="1">
                <a:latin typeface="Work Sans" pitchFamily="2" charset="0"/>
              </a:rPr>
              <a:t>authorships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may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act</a:t>
            </a:r>
            <a:r>
              <a:rPr lang="fr-CA" dirty="0">
                <a:latin typeface="Work Sans" pitchFamily="2" charset="0"/>
              </a:rPr>
              <a:t> as an </a:t>
            </a:r>
            <a:r>
              <a:rPr lang="fr-CA" dirty="0" err="1">
                <a:latin typeface="Work Sans" pitchFamily="2" charset="0"/>
              </a:rPr>
              <a:t>indicator</a:t>
            </a:r>
            <a:endParaRPr lang="fr-CA" dirty="0">
              <a:latin typeface="Work Sans" pitchFamily="2" charset="0"/>
            </a:endParaRPr>
          </a:p>
          <a:p>
            <a:pPr marL="285750" indent="-285750"/>
            <a:r>
              <a:rPr lang="fr-CA" dirty="0">
                <a:latin typeface="Work Sans" pitchFamily="2" charset="0"/>
              </a:rPr>
              <a:t>the patterns of </a:t>
            </a:r>
            <a:r>
              <a:rPr lang="fr-CA" b="1" dirty="0">
                <a:latin typeface="Work Sans" pitchFamily="2" charset="0"/>
              </a:rPr>
              <a:t>re-use</a:t>
            </a:r>
            <a:r>
              <a:rPr lang="fr-CA" dirty="0">
                <a:latin typeface="Work Sans" pitchFamily="2" charset="0"/>
              </a:rPr>
              <a:t>, </a:t>
            </a:r>
            <a:r>
              <a:rPr lang="fr-CA" dirty="0" err="1">
                <a:latin typeface="Work Sans" pitchFamily="2" charset="0"/>
              </a:rPr>
              <a:t>such</a:t>
            </a:r>
            <a:r>
              <a:rPr lang="fr-CA" dirty="0">
                <a:latin typeface="Work Sans" pitchFamily="2" charset="0"/>
              </a:rPr>
              <a:t> as citations and consultations, </a:t>
            </a:r>
            <a:r>
              <a:rPr lang="fr-CA" dirty="0" err="1">
                <a:latin typeface="Work Sans" pitchFamily="2" charset="0"/>
              </a:rPr>
              <a:t>may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provide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further</a:t>
            </a:r>
            <a:r>
              <a:rPr lang="fr-CA" dirty="0">
                <a:latin typeface="Work Sans" pitchFamily="2" charset="0"/>
              </a:rPr>
              <a:t> insight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>
                <a:latin typeface="Work Sans" pitchFamily="2" charset="0"/>
              </a:rPr>
              <a:t>Future </a:t>
            </a:r>
            <a:r>
              <a:rPr lang="fr-CA" b="1" dirty="0" err="1">
                <a:latin typeface="Work Sans" pitchFamily="2" charset="0"/>
              </a:rPr>
              <a:t>research</a:t>
            </a:r>
            <a:r>
              <a:rPr lang="fr-CA" b="1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may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aim</a:t>
            </a:r>
            <a:r>
              <a:rPr lang="fr-CA" dirty="0">
                <a:latin typeface="Work Sans" pitchFamily="2" charset="0"/>
              </a:rPr>
              <a:t> to explore </a:t>
            </a:r>
            <a:r>
              <a:rPr lang="fr-CA" dirty="0" err="1">
                <a:latin typeface="Work Sans" pitchFamily="2" charset="0"/>
              </a:rPr>
              <a:t>further</a:t>
            </a:r>
            <a:r>
              <a:rPr lang="fr-CA" dirty="0">
                <a:latin typeface="Work Sans" pitchFamily="2" charset="0"/>
              </a:rPr>
              <a:t> to </a:t>
            </a:r>
            <a:r>
              <a:rPr lang="fr-CA" dirty="0" err="1">
                <a:latin typeface="Work Sans" pitchFamily="2" charset="0"/>
              </a:rPr>
              <a:t>which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extent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these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journals</a:t>
            </a:r>
            <a:r>
              <a:rPr lang="fr-CA" dirty="0">
                <a:latin typeface="Work Sans" pitchFamily="2" charset="0"/>
              </a:rPr>
              <a:t> are </a:t>
            </a:r>
            <a:r>
              <a:rPr lang="fr-CA" dirty="0" err="1">
                <a:latin typeface="Work Sans" pitchFamily="2" charset="0"/>
              </a:rPr>
              <a:t>embedded</a:t>
            </a:r>
            <a:r>
              <a:rPr lang="fr-CA" dirty="0">
                <a:latin typeface="Work Sans" pitchFamily="2" charset="0"/>
              </a:rPr>
              <a:t> in </a:t>
            </a:r>
            <a:r>
              <a:rPr lang="fr-CA" b="1" dirty="0">
                <a:latin typeface="Work Sans" pitchFamily="2" charset="0"/>
              </a:rPr>
              <a:t>national</a:t>
            </a:r>
            <a:r>
              <a:rPr lang="fr-CA" dirty="0">
                <a:latin typeface="Work Sans" pitchFamily="2" charset="0"/>
              </a:rPr>
              <a:t> or </a:t>
            </a:r>
            <a:r>
              <a:rPr lang="fr-CA" b="1" dirty="0">
                <a:latin typeface="Work Sans" pitchFamily="2" charset="0"/>
              </a:rPr>
              <a:t>local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research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b="1" dirty="0">
                <a:latin typeface="Work Sans" pitchFamily="2" charset="0"/>
              </a:rPr>
              <a:t>networks</a:t>
            </a:r>
            <a:r>
              <a:rPr lang="fr-CA" dirty="0">
                <a:latin typeface="Work Sans" pitchFamily="2" charset="0"/>
              </a:rPr>
              <a:t>; analyses at the </a:t>
            </a:r>
            <a:r>
              <a:rPr lang="fr-CA" dirty="0" err="1">
                <a:latin typeface="Work Sans" pitchFamily="2" charset="0"/>
              </a:rPr>
              <a:t>level</a:t>
            </a:r>
            <a:r>
              <a:rPr lang="fr-CA" dirty="0">
                <a:latin typeface="Work Sans" pitchFamily="2" charset="0"/>
              </a:rPr>
              <a:t> of the </a:t>
            </a:r>
            <a:r>
              <a:rPr lang="fr-CA" b="1" dirty="0">
                <a:latin typeface="Work Sans" pitchFamily="2" charset="0"/>
              </a:rPr>
              <a:t>articles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will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be</a:t>
            </a:r>
            <a:r>
              <a:rPr lang="fr-CA" dirty="0">
                <a:latin typeface="Work Sans" pitchFamily="2" charset="0"/>
              </a:rPr>
              <a:t> essential</a:t>
            </a:r>
            <a:endParaRPr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7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5420F04E-62B3-C021-AC3D-0240C6209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77C03D2A-DA41-D3E4-04A8-606212FE3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Conclusions</a:t>
            </a:r>
            <a:endParaRPr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01B9839C-0E94-F611-AD60-C6327F65D5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17725"/>
            <a:ext cx="8229600" cy="3564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Work Sans" pitchFamily="2" charset="0"/>
              </a:rPr>
              <a:t>The different journal profiles identified in this study speak of a highly </a:t>
            </a:r>
            <a:r>
              <a:rPr lang="en-US" sz="2000" b="1" dirty="0">
                <a:latin typeface="Work Sans" pitchFamily="2" charset="0"/>
              </a:rPr>
              <a:t>diversified landscape </a:t>
            </a:r>
            <a:r>
              <a:rPr lang="en-US" sz="2000" dirty="0">
                <a:latin typeface="Work Sans" pitchFamily="2" charset="0"/>
              </a:rPr>
              <a:t>across Canadian provinces, OA types, managing organizations and languages</a:t>
            </a:r>
          </a:p>
          <a:p>
            <a:pPr marL="457200" lvl="0" indent="-342900" algn="l" rtl="0"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Work Sans" pitchFamily="2" charset="0"/>
              </a:rPr>
              <a:t>Since the start of the digital era, the development of </a:t>
            </a:r>
            <a:r>
              <a:rPr lang="en-US" sz="2000" b="1" dirty="0">
                <a:latin typeface="Work Sans" pitchFamily="2" charset="0"/>
              </a:rPr>
              <a:t>OJS</a:t>
            </a:r>
            <a:r>
              <a:rPr lang="en-US" sz="2000" dirty="0">
                <a:latin typeface="Work Sans" pitchFamily="2" charset="0"/>
              </a:rPr>
              <a:t>, the role of </a:t>
            </a:r>
            <a:r>
              <a:rPr lang="en-US" sz="2000" b="1" dirty="0">
                <a:latin typeface="Work Sans" pitchFamily="2" charset="0"/>
              </a:rPr>
              <a:t>library hosting</a:t>
            </a:r>
            <a:r>
              <a:rPr lang="en-US" sz="2000" dirty="0">
                <a:latin typeface="Work Sans" pitchFamily="2" charset="0"/>
              </a:rPr>
              <a:t>, the creation of </a:t>
            </a:r>
            <a:r>
              <a:rPr lang="en-US" sz="2000" b="1" dirty="0">
                <a:latin typeface="Work Sans" pitchFamily="2" charset="0"/>
              </a:rPr>
              <a:t>Érudit</a:t>
            </a:r>
            <a:r>
              <a:rPr lang="en-US" sz="2000" dirty="0">
                <a:latin typeface="Work Sans" pitchFamily="2" charset="0"/>
              </a:rPr>
              <a:t> and the support provided by </a:t>
            </a:r>
            <a:r>
              <a:rPr lang="en-US" sz="2000" b="1" dirty="0">
                <a:latin typeface="Work Sans" pitchFamily="2" charset="0"/>
              </a:rPr>
              <a:t>SSHRC and FRQSC </a:t>
            </a:r>
            <a:r>
              <a:rPr lang="en-US" sz="2000" dirty="0">
                <a:latin typeface="Work Sans" pitchFamily="2" charset="0"/>
              </a:rPr>
              <a:t>have likely been important in establishing this diversified landscape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2000" dirty="0" err="1">
                <a:latin typeface="Work Sans" pitchFamily="2" charset="0"/>
              </a:rPr>
              <a:t>However</a:t>
            </a:r>
            <a:r>
              <a:rPr lang="fr-CA" sz="2000" dirty="0">
                <a:latin typeface="Work Sans" pitchFamily="2" charset="0"/>
              </a:rPr>
              <a:t>, journal </a:t>
            </a:r>
            <a:r>
              <a:rPr lang="fr-CA" sz="2000" b="1" dirty="0" err="1">
                <a:latin typeface="Work Sans" pitchFamily="2" charset="0"/>
              </a:rPr>
              <a:t>viability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remains</a:t>
            </a:r>
            <a:r>
              <a:rPr lang="fr-CA" sz="2000" dirty="0">
                <a:latin typeface="Work Sans" pitchFamily="2" charset="0"/>
              </a:rPr>
              <a:t> an issue, as </a:t>
            </a:r>
            <a:r>
              <a:rPr lang="fr-CA" sz="2000" dirty="0" err="1">
                <a:latin typeface="Work Sans" pitchFamily="2" charset="0"/>
              </a:rPr>
              <a:t>many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young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cease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activity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within</a:t>
            </a:r>
            <a:r>
              <a:rPr lang="fr-CA" sz="2000" dirty="0">
                <a:latin typeface="Work Sans" pitchFamily="2" charset="0"/>
              </a:rPr>
              <a:t> the first </a:t>
            </a:r>
            <a:r>
              <a:rPr lang="fr-CA" sz="2000" dirty="0" err="1">
                <a:latin typeface="Work Sans" pitchFamily="2" charset="0"/>
              </a:rPr>
              <a:t>decade</a:t>
            </a:r>
            <a:r>
              <a:rPr lang="fr-CA" sz="2000" dirty="0">
                <a:latin typeface="Work Sans" pitchFamily="2" charset="0"/>
              </a:rPr>
              <a:t>, </a:t>
            </a:r>
            <a:r>
              <a:rPr lang="fr-CA" sz="2000" dirty="0" err="1">
                <a:latin typeface="Work Sans" pitchFamily="2" charset="0"/>
              </a:rPr>
              <a:t>which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may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be</a:t>
            </a:r>
            <a:r>
              <a:rPr lang="fr-CA" sz="2000" dirty="0">
                <a:latin typeface="Work Sans" pitchFamily="2" charset="0"/>
              </a:rPr>
              <a:t> due to a </a:t>
            </a:r>
            <a:r>
              <a:rPr lang="fr-CA" sz="2000" dirty="0" err="1">
                <a:latin typeface="Work Sans" pitchFamily="2" charset="0"/>
              </a:rPr>
              <a:t>lack</a:t>
            </a:r>
            <a:r>
              <a:rPr lang="fr-CA" sz="2000" dirty="0">
                <a:latin typeface="Work Sans" pitchFamily="2" charset="0"/>
              </a:rPr>
              <a:t> of staff, </a:t>
            </a:r>
            <a:r>
              <a:rPr lang="fr-CA" sz="2000" dirty="0" err="1">
                <a:latin typeface="Work Sans" pitchFamily="2" charset="0"/>
              </a:rPr>
              <a:t>financial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resources</a:t>
            </a:r>
            <a:r>
              <a:rPr lang="fr-CA" sz="2000" dirty="0">
                <a:latin typeface="Work Sans" pitchFamily="2" charset="0"/>
              </a:rPr>
              <a:t>, or (</a:t>
            </a:r>
            <a:r>
              <a:rPr lang="fr-CA" sz="2000" dirty="0" err="1">
                <a:latin typeface="Work Sans" pitchFamily="2" charset="0"/>
              </a:rPr>
              <a:t>quality</a:t>
            </a:r>
            <a:r>
              <a:rPr lang="fr-CA" sz="2000" dirty="0">
                <a:latin typeface="Work Sans" pitchFamily="2" charset="0"/>
              </a:rPr>
              <a:t>) </a:t>
            </a:r>
            <a:r>
              <a:rPr lang="fr-CA" sz="2000" dirty="0" err="1">
                <a:latin typeface="Work Sans" pitchFamily="2" charset="0"/>
              </a:rPr>
              <a:t>submissions</a:t>
            </a:r>
            <a:endParaRPr lang="fr-CA" sz="2000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9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BACD3-9E45-E713-A16D-10D2A34B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3" y="564295"/>
            <a:ext cx="8583433" cy="572700"/>
          </a:xfrm>
        </p:spPr>
        <p:txBody>
          <a:bodyPr/>
          <a:lstStyle/>
          <a:p>
            <a:pPr algn="ctr"/>
            <a:r>
              <a:rPr lang="fr-CA" sz="2200" dirty="0">
                <a:latin typeface="Work Sans" pitchFamily="2" charset="0"/>
              </a:rPr>
              <a:t>Merci, </a:t>
            </a:r>
            <a:r>
              <a:rPr lang="fr-CA" sz="2200" dirty="0" err="1">
                <a:latin typeface="Work Sans" pitchFamily="2" charset="0"/>
              </a:rPr>
              <a:t>thank</a:t>
            </a:r>
            <a:r>
              <a:rPr lang="fr-CA" sz="2200" dirty="0">
                <a:latin typeface="Work Sans" pitchFamily="2" charset="0"/>
              </a:rPr>
              <a:t> </a:t>
            </a:r>
            <a:r>
              <a:rPr lang="fr-CA" sz="2200" dirty="0" err="1">
                <a:latin typeface="Work Sans" pitchFamily="2" charset="0"/>
              </a:rPr>
              <a:t>you</a:t>
            </a:r>
            <a:r>
              <a:rPr lang="fr-CA" sz="2200" dirty="0">
                <a:latin typeface="Work Sans" pitchFamily="2" charset="0"/>
              </a:rPr>
              <a:t>, gracias, </a:t>
            </a:r>
            <a:r>
              <a:rPr lang="fr-CA" sz="2200" dirty="0" err="1">
                <a:latin typeface="Work Sans" pitchFamily="2" charset="0"/>
              </a:rPr>
              <a:t>dank</a:t>
            </a:r>
            <a:r>
              <a:rPr lang="fr-CA" sz="2200" dirty="0">
                <a:latin typeface="Work Sans" pitchFamily="2" charset="0"/>
              </a:rPr>
              <a:t> u, </a:t>
            </a:r>
            <a:r>
              <a:rPr lang="fr-CA" sz="2200" dirty="0" err="1">
                <a:latin typeface="Work Sans" pitchFamily="2" charset="0"/>
              </a:rPr>
              <a:t>danke</a:t>
            </a:r>
            <a:r>
              <a:rPr lang="fr-CA" sz="2200" dirty="0">
                <a:latin typeface="Work Sans" pitchFamily="2" charset="0"/>
              </a:rPr>
              <a:t> </a:t>
            </a:r>
            <a:r>
              <a:rPr lang="fr-CA" sz="2200" dirty="0" err="1">
                <a:latin typeface="Work Sans" pitchFamily="2" charset="0"/>
              </a:rPr>
              <a:t>schön</a:t>
            </a:r>
            <a:r>
              <a:rPr lang="fr-CA" sz="2200" dirty="0">
                <a:latin typeface="Work Sans" pitchFamily="2" charset="0"/>
              </a:rPr>
              <a:t>, </a:t>
            </a:r>
            <a:r>
              <a:rPr lang="fr-CA" sz="2200" dirty="0" err="1">
                <a:latin typeface="Work Sans" pitchFamily="2" charset="0"/>
              </a:rPr>
              <a:t>obrigado</a:t>
            </a:r>
            <a:r>
              <a:rPr lang="fr-CA" sz="2200" dirty="0">
                <a:latin typeface="Work Sans" pitchFamily="2" charset="0"/>
              </a:rPr>
              <a:t>…</a:t>
            </a:r>
          </a:p>
        </p:txBody>
      </p:sp>
      <p:sp>
        <p:nvSpPr>
          <p:cNvPr id="4" name="Google Shape;86;p17">
            <a:extLst>
              <a:ext uri="{FF2B5EF4-FFF2-40B4-BE49-F238E27FC236}">
                <a16:creationId xmlns:a16="http://schemas.microsoft.com/office/drawing/2014/main" id="{C68A46BF-91E8-CB84-16A5-EDDA45F58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84744"/>
            <a:ext cx="8229600" cy="3550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7B92AD"/>
              </a:buClr>
              <a:buSzPts val="1800"/>
              <a:buChar char="●"/>
            </a:pP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The different journal profiles identified in this study speak of a highly </a:t>
            </a:r>
            <a:r>
              <a:rPr lang="en-US" sz="1800" b="1" dirty="0">
                <a:solidFill>
                  <a:srgbClr val="7B92AD"/>
                </a:solidFill>
                <a:latin typeface="Work Sans" pitchFamily="2" charset="0"/>
              </a:rPr>
              <a:t>diversified landscape </a:t>
            </a: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across Canadian provinces, OA types, managing organizations and languages</a:t>
            </a:r>
          </a:p>
          <a:p>
            <a:pPr marL="457200" lvl="0" indent="-342900" algn="l" rtl="0">
              <a:spcAft>
                <a:spcPts val="0"/>
              </a:spcAft>
              <a:buClr>
                <a:srgbClr val="7B92AD"/>
              </a:buClr>
              <a:buSzPts val="1800"/>
              <a:buChar char="●"/>
            </a:pP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Since the start of the digital era, the development of </a:t>
            </a:r>
            <a:r>
              <a:rPr lang="en-US" sz="1800" b="1" dirty="0">
                <a:solidFill>
                  <a:srgbClr val="7B92AD"/>
                </a:solidFill>
                <a:latin typeface="Work Sans" pitchFamily="2" charset="0"/>
              </a:rPr>
              <a:t>OJS</a:t>
            </a: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, the role of </a:t>
            </a:r>
            <a:r>
              <a:rPr lang="en-US" sz="1800" b="1" dirty="0">
                <a:solidFill>
                  <a:srgbClr val="7B92AD"/>
                </a:solidFill>
                <a:latin typeface="Work Sans" pitchFamily="2" charset="0"/>
              </a:rPr>
              <a:t>library hosting</a:t>
            </a: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, the creation of </a:t>
            </a:r>
            <a:r>
              <a:rPr lang="en-US" sz="1800" b="1" dirty="0">
                <a:solidFill>
                  <a:srgbClr val="7B92AD"/>
                </a:solidFill>
                <a:latin typeface="Work Sans" pitchFamily="2" charset="0"/>
              </a:rPr>
              <a:t>Érudit</a:t>
            </a: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 and the support provided by </a:t>
            </a:r>
            <a:r>
              <a:rPr lang="en-US" sz="1800" b="1" dirty="0">
                <a:solidFill>
                  <a:srgbClr val="7B92AD"/>
                </a:solidFill>
                <a:latin typeface="Work Sans" pitchFamily="2" charset="0"/>
              </a:rPr>
              <a:t>SSHRC and FRQSC </a:t>
            </a:r>
            <a:r>
              <a:rPr lang="en-US" sz="1800" dirty="0">
                <a:solidFill>
                  <a:srgbClr val="7B92AD"/>
                </a:solidFill>
                <a:latin typeface="Work Sans" pitchFamily="2" charset="0"/>
              </a:rPr>
              <a:t>have likely been important in establishing this diversified landscape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B92AD"/>
              </a:buClr>
              <a:buSzPts val="1800"/>
              <a:buChar char="●"/>
            </a:pP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However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, journal </a:t>
            </a:r>
            <a:r>
              <a:rPr lang="fr-CA" sz="1800" b="1" dirty="0" err="1">
                <a:solidFill>
                  <a:srgbClr val="7B92AD"/>
                </a:solidFill>
                <a:latin typeface="Work Sans" pitchFamily="2" charset="0"/>
              </a:rPr>
              <a:t>viability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remains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an issue, as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many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young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journals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cease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activity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within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the first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decade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,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which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may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be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due to a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lack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of staff,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financial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resources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, or (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quality</a:t>
            </a:r>
            <a:r>
              <a:rPr lang="fr-CA" sz="1800" dirty="0">
                <a:solidFill>
                  <a:srgbClr val="7B92AD"/>
                </a:solidFill>
                <a:latin typeface="Work Sans" pitchFamily="2" charset="0"/>
              </a:rPr>
              <a:t>) </a:t>
            </a:r>
            <a:r>
              <a:rPr lang="fr-CA" sz="1800" dirty="0" err="1">
                <a:solidFill>
                  <a:srgbClr val="7B92AD"/>
                </a:solidFill>
                <a:latin typeface="Work Sans" pitchFamily="2" charset="0"/>
              </a:rPr>
              <a:t>submissions</a:t>
            </a:r>
            <a:endParaRPr lang="fr-CA" sz="1800" dirty="0">
              <a:solidFill>
                <a:srgbClr val="7B92AD"/>
              </a:solidFill>
              <a:latin typeface="Work Sans" pitchFamily="2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D232091-E836-6F78-AF7F-BB16C8521AC2}"/>
              </a:ext>
            </a:extLst>
          </p:cNvPr>
          <p:cNvGrpSpPr/>
          <p:nvPr/>
        </p:nvGrpSpPr>
        <p:grpSpPr>
          <a:xfrm>
            <a:off x="1305773" y="4555719"/>
            <a:ext cx="6532455" cy="369332"/>
            <a:chOff x="993913" y="4411839"/>
            <a:chExt cx="6532455" cy="36933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6420DF8-596D-39A4-C164-64FE59655F04}"/>
                </a:ext>
              </a:extLst>
            </p:cNvPr>
            <p:cNvSpPr txBox="1"/>
            <p:nvPr/>
          </p:nvSpPr>
          <p:spPr>
            <a:xfrm>
              <a:off x="993913" y="4411839"/>
              <a:ext cx="3387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srgbClr val="467886"/>
                  </a:solidFill>
                  <a:latin typeface="Work Sans" pitchFamily="2" charset="0"/>
                </a:rPr>
                <a:t>s</a:t>
              </a:r>
              <a:r>
                <a:rPr lang="fr-CA" dirty="0">
                  <a:solidFill>
                    <a:srgbClr val="39495C"/>
                  </a:solidFill>
                  <a:latin typeface="Work Sans" pitchFamily="2" charset="0"/>
                </a:rPr>
                <a:t>imon.van.bellen@erudit.org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FC05C80-5D59-02C1-BF62-8B2B2141D0E4}"/>
                </a:ext>
              </a:extLst>
            </p:cNvPr>
            <p:cNvSpPr txBox="1"/>
            <p:nvPr/>
          </p:nvSpPr>
          <p:spPr>
            <a:xfrm>
              <a:off x="4374543" y="4411839"/>
              <a:ext cx="3151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srgbClr val="39495C"/>
                  </a:solidFill>
                  <a:latin typeface="Work Sans" pitchFamily="2" charset="0"/>
                </a:rPr>
                <a:t>lucia.cespedes@erudit.org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1B5AE0B-BB56-A579-C4AE-3DA1EE6F7464}"/>
              </a:ext>
            </a:extLst>
          </p:cNvPr>
          <p:cNvSpPr txBox="1"/>
          <p:nvPr/>
        </p:nvSpPr>
        <p:spPr>
          <a:xfrm>
            <a:off x="3842664" y="4152380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latin typeface="Work Sans" pitchFamily="2" charset="0"/>
              </a:rPr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424056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40AB7-1984-1526-20B6-7C426A7D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000" dirty="0" err="1">
                <a:latin typeface="Work Sans" pitchFamily="2" charset="0"/>
              </a:rPr>
              <a:t>Research</a:t>
            </a:r>
            <a:r>
              <a:rPr lang="fr-CA" sz="3000" dirty="0">
                <a:latin typeface="Work Sans" pitchFamily="2" charset="0"/>
              </a:rPr>
              <a:t> in SSH: a </a:t>
            </a:r>
            <a:r>
              <a:rPr lang="fr-CA" sz="3000" dirty="0" err="1">
                <a:latin typeface="Work Sans" pitchFamily="2" charset="0"/>
              </a:rPr>
              <a:t>strong</a:t>
            </a:r>
            <a:r>
              <a:rPr lang="fr-CA" sz="3000" dirty="0">
                <a:latin typeface="Work Sans" pitchFamily="2" charset="0"/>
              </a:rPr>
              <a:t> national and local focus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BC6A6-7B33-651E-1926-EBC291DF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1980"/>
            <a:ext cx="7886700" cy="72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Most </a:t>
            </a:r>
            <a:r>
              <a:rPr lang="fr-CA" sz="1800" b="1" dirty="0">
                <a:solidFill>
                  <a:srgbClr val="39495C"/>
                </a:solidFill>
                <a:latin typeface="Work Sans" pitchFamily="2" charset="0"/>
              </a:rPr>
              <a:t>SSH</a:t>
            </a: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 disciplines, and </a:t>
            </a:r>
            <a:r>
              <a:rPr lang="fr-CA" sz="1800" dirty="0" err="1">
                <a:solidFill>
                  <a:srgbClr val="39495C"/>
                </a:solidFill>
                <a:latin typeface="Work Sans" pitchFamily="2" charset="0"/>
              </a:rPr>
              <a:t>interdisciplinary</a:t>
            </a: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sz="1800" dirty="0" err="1">
                <a:solidFill>
                  <a:srgbClr val="39495C"/>
                </a:solidFill>
                <a:latin typeface="Work Sans" pitchFamily="2" charset="0"/>
              </a:rPr>
              <a:t>research</a:t>
            </a: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, </a:t>
            </a:r>
            <a:r>
              <a:rPr lang="fr-CA" sz="1800" dirty="0" err="1">
                <a:solidFill>
                  <a:srgbClr val="39495C"/>
                </a:solidFill>
                <a:latin typeface="Work Sans" pitchFamily="2" charset="0"/>
              </a:rPr>
              <a:t>integrate</a:t>
            </a:r>
            <a:r>
              <a:rPr lang="fr-CA" sz="1800" dirty="0">
                <a:solidFill>
                  <a:srgbClr val="39495C"/>
                </a:solidFill>
                <a:latin typeface="Work Sans" pitchFamily="2" charset="0"/>
              </a:rPr>
              <a:t> a </a:t>
            </a:r>
            <a:r>
              <a:rPr lang="fr-CA" sz="1800" b="1" dirty="0">
                <a:solidFill>
                  <a:srgbClr val="39495C"/>
                </a:solidFill>
                <a:latin typeface="Work Sans" pitchFamily="2" charset="0"/>
              </a:rPr>
              <a:t>social, cultural or </a:t>
            </a:r>
            <a:r>
              <a:rPr lang="fr-CA" sz="1800" b="1" dirty="0" err="1">
                <a:solidFill>
                  <a:srgbClr val="39495C"/>
                </a:solidFill>
                <a:latin typeface="Work Sans" pitchFamily="2" charset="0"/>
              </a:rPr>
              <a:t>geographical</a:t>
            </a:r>
            <a:r>
              <a:rPr lang="fr-CA" sz="1800" b="1" dirty="0">
                <a:solidFill>
                  <a:srgbClr val="39495C"/>
                </a:solidFill>
                <a:latin typeface="Work Sans" pitchFamily="2" charset="0"/>
              </a:rPr>
              <a:t> aspect</a:t>
            </a:r>
          </a:p>
          <a:p>
            <a:pPr lvl="1"/>
            <a:endParaRPr lang="fr-CA" sz="1500" dirty="0">
              <a:solidFill>
                <a:srgbClr val="39495C"/>
              </a:solidFill>
              <a:latin typeface="Work Sans" pitchFamily="2" charset="0"/>
            </a:endParaRPr>
          </a:p>
          <a:p>
            <a:pPr marL="0" indent="0">
              <a:buNone/>
            </a:pPr>
            <a:endParaRPr lang="fr-CA" sz="1800" dirty="0">
              <a:solidFill>
                <a:srgbClr val="39495C"/>
              </a:solidFill>
              <a:latin typeface="Work Sans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AD6395D-836A-1EC2-E327-806E79FED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04" y="2528659"/>
            <a:ext cx="6301069" cy="190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89D144A-FC8E-9E49-66C6-FEC6AB6FC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22" y="1437732"/>
            <a:ext cx="4856421" cy="171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D234F49-5945-9E08-55FB-E52DEB94F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155" y="2997134"/>
            <a:ext cx="5591396" cy="181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6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680D64DE-8F34-9CE0-9969-4BA71B67C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9D00A20-9422-8246-EA19-CB775E92C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77124"/>
              </p:ext>
            </p:extLst>
          </p:nvPr>
        </p:nvGraphicFramePr>
        <p:xfrm>
          <a:off x="286246" y="1164865"/>
          <a:ext cx="8491994" cy="234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2F11E52-6ACE-4B55-7A3B-2B7419179BB9}"/>
              </a:ext>
            </a:extLst>
          </p:cNvPr>
          <p:cNvSpPr txBox="1"/>
          <p:nvPr/>
        </p:nvSpPr>
        <p:spPr>
          <a:xfrm>
            <a:off x="1265516" y="3513735"/>
            <a:ext cx="137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Diamond OA,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library-hosted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 English,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OJS,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584C42-58C2-418D-C977-ADB4E5A5D9CC}"/>
              </a:ext>
            </a:extLst>
          </p:cNvPr>
          <p:cNvSpPr txBox="1"/>
          <p:nvPr/>
        </p:nvSpPr>
        <p:spPr>
          <a:xfrm>
            <a:off x="2894278" y="3513735"/>
            <a:ext cx="1256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Subscription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(but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Diamond OA),</a:t>
            </a:r>
          </a:p>
          <a:p>
            <a:pPr algn="ct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French,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on Érudit,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F1F38B-9B3B-4037-A7C2-FB943644D446}"/>
              </a:ext>
            </a:extLst>
          </p:cNvPr>
          <p:cNvSpPr txBox="1"/>
          <p:nvPr/>
        </p:nvSpPr>
        <p:spPr>
          <a:xfrm>
            <a:off x="4310566" y="3513735"/>
            <a:ext cx="1556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society/association, commercial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Natural Sciences,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FBE005-7F05-D792-5BF3-6DE89BB0358F}"/>
              </a:ext>
            </a:extLst>
          </p:cNvPr>
          <p:cNvSpPr txBox="1"/>
          <p:nvPr/>
        </p:nvSpPr>
        <p:spPr>
          <a:xfrm>
            <a:off x="5877927" y="3513735"/>
            <a:ext cx="155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Gold OA,</a:t>
            </a:r>
          </a:p>
          <a:p>
            <a:pPr algn="ctr"/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English,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Sciences,</a:t>
            </a:r>
          </a:p>
          <a:p>
            <a:pPr algn="ctr"/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2D345F3-12B3-F58F-958B-BC2F9F395D0B}"/>
              </a:ext>
            </a:extLst>
          </p:cNvPr>
          <p:cNvSpPr txBox="1">
            <a:spLocks/>
          </p:cNvSpPr>
          <p:nvPr/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242"/>
              </a:buClr>
              <a:buSzPts val="2000"/>
              <a:buFont typeface="Work Sans"/>
              <a:buNone/>
              <a:defRPr sz="2000" b="0" i="0" u="none" strike="noStrike" cap="none">
                <a:solidFill>
                  <a:srgbClr val="FF424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dirty="0" err="1"/>
              <a:t>Government</a:t>
            </a:r>
            <a:r>
              <a:rPr lang="fr-CA" dirty="0"/>
              <a:t> support, per cluster</a:t>
            </a:r>
          </a:p>
        </p:txBody>
      </p:sp>
    </p:spTree>
    <p:extLst>
      <p:ext uri="{BB962C8B-B14F-4D97-AF65-F5344CB8AC3E}">
        <p14:creationId xmlns:p14="http://schemas.microsoft.com/office/powerpoint/2010/main" val="210456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8B509FC-30E5-F3ED-B276-6E38F218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3E2DE-3642-BF01-CDF3-743FFB81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latin typeface="Work Sans" pitchFamily="2" charset="0"/>
              </a:rPr>
              <a:t>Sustainability</a:t>
            </a:r>
            <a:endParaRPr lang="fr-CA" dirty="0">
              <a:latin typeface="Work Sans" pitchFamily="2" charset="0"/>
            </a:endParaRPr>
          </a:p>
        </p:txBody>
      </p:sp>
      <p:pic>
        <p:nvPicPr>
          <p:cNvPr id="7" name="Image 6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BFAB3617-286E-B49E-2F18-3266C7917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070" y="708678"/>
            <a:ext cx="4573882" cy="3911030"/>
          </a:xfrm>
          <a:prstGeom prst="rect">
            <a:avLst/>
          </a:prstGeom>
        </p:spPr>
      </p:pic>
      <p:pic>
        <p:nvPicPr>
          <p:cNvPr id="9" name="Graphique 8" descr="Loupe contour">
            <a:extLst>
              <a:ext uri="{FF2B5EF4-FFF2-40B4-BE49-F238E27FC236}">
                <a16:creationId xmlns:a16="http://schemas.microsoft.com/office/drawing/2014/main" id="{99872F87-4F55-304E-928E-6A4608CEF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8890" y="580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03F03441-F891-BFF4-5121-131C37A8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732BEDB1-1ECF-1BD9-6E2B-38DB0271C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Governing</a:t>
            </a:r>
            <a:r>
              <a:rPr lang="fr-CA" dirty="0"/>
              <a:t> </a:t>
            </a:r>
            <a:r>
              <a:rPr lang="fr-CA" dirty="0" err="1"/>
              <a:t>organizations</a:t>
            </a:r>
            <a:endParaRPr dirty="0"/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094F60D0-E7C1-0394-64EA-0F74EE0440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76400"/>
            <a:ext cx="3251772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Currently</a:t>
            </a:r>
            <a:r>
              <a:rPr lang="fr-CA" dirty="0"/>
              <a:t>, 54% of the </a:t>
            </a:r>
            <a:r>
              <a:rPr lang="fr-CA" dirty="0" err="1"/>
              <a:t>journals</a:t>
            </a:r>
            <a:r>
              <a:rPr lang="fr-CA" dirty="0"/>
              <a:t> are </a:t>
            </a:r>
            <a:r>
              <a:rPr lang="fr-CA" dirty="0" err="1"/>
              <a:t>primarily</a:t>
            </a:r>
            <a:r>
              <a:rPr lang="fr-CA" dirty="0"/>
              <a:t> </a:t>
            </a:r>
            <a:r>
              <a:rPr lang="fr-CA" dirty="0" err="1"/>
              <a:t>linked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universities</a:t>
            </a:r>
            <a:r>
              <a:rPr lang="fr-CA" dirty="0"/>
              <a:t> and </a:t>
            </a:r>
            <a:r>
              <a:rPr lang="fr-CA" dirty="0" err="1"/>
              <a:t>research</a:t>
            </a:r>
            <a:r>
              <a:rPr lang="fr-CA" dirty="0"/>
              <a:t> institutes (</a:t>
            </a:r>
            <a:r>
              <a:rPr lang="fr-CA" i="1" dirty="0"/>
              <a:t>Campus</a:t>
            </a:r>
            <a:r>
              <a:rPr lang="fr-CA" dirty="0"/>
              <a:t>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i="1" dirty="0" err="1"/>
              <a:t>Societies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 to </a:t>
            </a:r>
            <a:r>
              <a:rPr lang="fr-CA" dirty="0" err="1"/>
              <a:t>dominate</a:t>
            </a: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i="1" dirty="0"/>
              <a:t>Independent</a:t>
            </a:r>
            <a:r>
              <a:rPr lang="fr-CA" dirty="0"/>
              <a:t> </a:t>
            </a:r>
            <a:r>
              <a:rPr lang="fr-CA" dirty="0" err="1"/>
              <a:t>journals</a:t>
            </a:r>
            <a:r>
              <a:rPr lang="fr-CA" dirty="0"/>
              <a:t> are on the </a:t>
            </a:r>
            <a:r>
              <a:rPr lang="fr-CA" dirty="0" err="1"/>
              <a:t>rise</a:t>
            </a:r>
            <a:r>
              <a:rPr lang="fr-CA" dirty="0"/>
              <a:t>, but </a:t>
            </a:r>
            <a:r>
              <a:rPr lang="fr-CA" dirty="0" err="1"/>
              <a:t>remain</a:t>
            </a:r>
            <a:r>
              <a:rPr lang="fr-CA" dirty="0"/>
              <a:t> a </a:t>
            </a:r>
            <a:r>
              <a:rPr lang="fr-CA" dirty="0" err="1"/>
              <a:t>minority</a:t>
            </a:r>
            <a:endParaRPr dirty="0"/>
          </a:p>
        </p:txBody>
      </p:sp>
      <p:pic>
        <p:nvPicPr>
          <p:cNvPr id="3" name="Image 2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FB71D31-C049-F8E7-4CCD-6A265D01B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732" y="1276186"/>
            <a:ext cx="5196490" cy="3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1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59686F62-6860-48E7-5069-08B384DE0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3D9F1131-1F1A-34E7-E9C8-ACD522CE71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latin typeface="Work Sans" pitchFamily="2" charset="0"/>
              </a:rPr>
              <a:t>The </a:t>
            </a:r>
            <a:r>
              <a:rPr lang="fr-CA" sz="2800" dirty="0" err="1">
                <a:latin typeface="Work Sans" pitchFamily="2" charset="0"/>
              </a:rPr>
              <a:t>roles</a:t>
            </a:r>
            <a:r>
              <a:rPr lang="fr-CA" sz="2800" dirty="0">
                <a:latin typeface="Work Sans" pitchFamily="2" charset="0"/>
              </a:rPr>
              <a:t> and </a:t>
            </a:r>
            <a:r>
              <a:rPr lang="fr-CA" sz="2800" dirty="0" err="1">
                <a:latin typeface="Work Sans" pitchFamily="2" charset="0"/>
              </a:rPr>
              <a:t>specificities</a:t>
            </a:r>
            <a:r>
              <a:rPr lang="fr-CA" sz="2800" dirty="0">
                <a:latin typeface="Work Sans" pitchFamily="2" charset="0"/>
              </a:rPr>
              <a:t> of </a:t>
            </a:r>
            <a:r>
              <a:rPr lang="fr-CA" sz="2800" dirty="0" err="1">
                <a:latin typeface="Work Sans" pitchFamily="2" charset="0"/>
              </a:rPr>
              <a:t>domestic</a:t>
            </a:r>
            <a:r>
              <a:rPr lang="fr-CA" sz="2800" dirty="0">
                <a:latin typeface="Work Sans" pitchFamily="2" charset="0"/>
              </a:rPr>
              <a:t> </a:t>
            </a:r>
            <a:r>
              <a:rPr lang="fr-CA" sz="2800" dirty="0" err="1">
                <a:latin typeface="Work Sans" pitchFamily="2" charset="0"/>
              </a:rPr>
              <a:t>journals</a:t>
            </a:r>
            <a:endParaRPr sz="2800"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03394BF9-8435-6086-2C50-12193AD644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49896"/>
            <a:ext cx="8229600" cy="293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Work Sans" pitchFamily="2" charset="0"/>
              </a:rPr>
              <a:t>Often publishing in a national language (other than English), they contribute to the overall </a:t>
            </a:r>
            <a:r>
              <a:rPr lang="en-US" sz="1600" b="1" dirty="0">
                <a:latin typeface="Work Sans" pitchFamily="2" charset="0"/>
              </a:rPr>
              <a:t>multilingualism</a:t>
            </a:r>
            <a:r>
              <a:rPr lang="en-US" sz="1600" dirty="0">
                <a:latin typeface="Work Sans" pitchFamily="2" charset="0"/>
              </a:rPr>
              <a:t> of the scientific field (Kulczycki et al., 2021)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Work Sans" pitchFamily="2" charset="0"/>
              </a:rPr>
              <a:t>Often cover research of particular interest for </a:t>
            </a:r>
            <a:r>
              <a:rPr lang="en-US" sz="1600" b="1" dirty="0">
                <a:latin typeface="Work Sans" pitchFamily="2" charset="0"/>
              </a:rPr>
              <a:t>local stakeholders</a:t>
            </a:r>
            <a:r>
              <a:rPr lang="en-US" sz="1600" dirty="0">
                <a:latin typeface="Work Sans" pitchFamily="2" charset="0"/>
              </a:rPr>
              <a:t>; they attract a wider readership </a:t>
            </a:r>
            <a:r>
              <a:rPr lang="en-US" sz="1600" b="1" dirty="0">
                <a:latin typeface="Work Sans" pitchFamily="2" charset="0"/>
              </a:rPr>
              <a:t>beyond academia</a:t>
            </a:r>
            <a:r>
              <a:rPr lang="en-US" sz="1600" dirty="0">
                <a:latin typeface="Work Sans" pitchFamily="2" charset="0"/>
              </a:rPr>
              <a:t>, such as social organizations, policymakers, and funders</a:t>
            </a:r>
          </a:p>
          <a:p>
            <a:pPr marL="0" indent="0">
              <a:buNone/>
            </a:pPr>
            <a:endParaRPr lang="en-US" sz="1600" dirty="0">
              <a:latin typeface="Work Sans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Work Sans" pitchFamily="2" charset="0"/>
              </a:rPr>
              <a:t>Natural channels for the creation of regionally relevant research </a:t>
            </a:r>
            <a:r>
              <a:rPr lang="en-US" sz="1600" b="1" dirty="0">
                <a:latin typeface="Work Sans" pitchFamily="2" charset="0"/>
              </a:rPr>
              <a:t>communities</a:t>
            </a:r>
            <a:r>
              <a:rPr lang="en-US" sz="1600" dirty="0">
                <a:latin typeface="Work Sans" pitchFamily="2" charset="0"/>
              </a:rPr>
              <a:t> and scholarly </a:t>
            </a:r>
            <a:r>
              <a:rPr lang="en-US" sz="1600" b="1" dirty="0">
                <a:latin typeface="Work Sans" pitchFamily="2" charset="0"/>
              </a:rPr>
              <a:t>networks</a:t>
            </a:r>
            <a:r>
              <a:rPr lang="en-US" sz="1600" dirty="0">
                <a:latin typeface="Work Sans" pitchFamily="2" charset="0"/>
              </a:rPr>
              <a:t> (Sivertsen, 2016)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Work San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65396A-F26A-0CD4-5D2A-9934F4B44A20}"/>
              </a:ext>
            </a:extLst>
          </p:cNvPr>
          <p:cNvSpPr txBox="1"/>
          <p:nvPr/>
        </p:nvSpPr>
        <p:spPr>
          <a:xfrm>
            <a:off x="294198" y="4516574"/>
            <a:ext cx="80944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dirty="0">
                <a:latin typeface="Work Sans" pitchFamily="2" charset="0"/>
              </a:rPr>
              <a:t>E. </a:t>
            </a:r>
            <a:r>
              <a:rPr lang="fr-CA" sz="1100" dirty="0" err="1">
                <a:latin typeface="Work Sans" pitchFamily="2" charset="0"/>
              </a:rPr>
              <a:t>Kulczycki</a:t>
            </a:r>
            <a:r>
              <a:rPr lang="fr-CA" sz="1100" dirty="0">
                <a:latin typeface="Work Sans" pitchFamily="2" charset="0"/>
              </a:rPr>
              <a:t>, R. Guns, J. </a:t>
            </a:r>
            <a:r>
              <a:rPr lang="fr-CA" sz="1100" dirty="0" err="1">
                <a:latin typeface="Work Sans" pitchFamily="2" charset="0"/>
              </a:rPr>
              <a:t>Pölönen</a:t>
            </a:r>
            <a:r>
              <a:rPr lang="fr-CA" sz="1100" dirty="0">
                <a:latin typeface="Work Sans" pitchFamily="2" charset="0"/>
              </a:rPr>
              <a:t>, et al. J Assoc </a:t>
            </a:r>
            <a:r>
              <a:rPr lang="fr-CA" sz="1100" dirty="0" err="1">
                <a:latin typeface="Work Sans" pitchFamily="2" charset="0"/>
              </a:rPr>
              <a:t>Inf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Sci</a:t>
            </a:r>
            <a:r>
              <a:rPr lang="fr-CA" sz="1100" dirty="0">
                <a:latin typeface="Work Sans" pitchFamily="2" charset="0"/>
              </a:rPr>
              <a:t> </a:t>
            </a:r>
            <a:r>
              <a:rPr lang="fr-CA" sz="1100" dirty="0" err="1">
                <a:latin typeface="Work Sans" pitchFamily="2" charset="0"/>
              </a:rPr>
              <a:t>Technol</a:t>
            </a:r>
            <a:r>
              <a:rPr lang="fr-CA" sz="1100" dirty="0">
                <a:latin typeface="Work Sans" pitchFamily="2" charset="0"/>
              </a:rPr>
              <a:t> 71, 1371–1385 (2020)</a:t>
            </a:r>
          </a:p>
          <a:p>
            <a:r>
              <a:rPr lang="en-US" sz="1100" dirty="0">
                <a:latin typeface="Work Sans" pitchFamily="2" charset="0"/>
              </a:rPr>
              <a:t>G. Sivertsen. </a:t>
            </a:r>
            <a:r>
              <a:rPr lang="en-US" sz="1100" dirty="0" err="1">
                <a:latin typeface="Work Sans" pitchFamily="2" charset="0"/>
              </a:rPr>
              <a:t>Scientometrics</a:t>
            </a:r>
            <a:r>
              <a:rPr lang="en-US" sz="1100" dirty="0">
                <a:latin typeface="Work Sans" pitchFamily="2" charset="0"/>
              </a:rPr>
              <a:t> 107, 357–368 (2016)</a:t>
            </a:r>
            <a:endParaRPr lang="fr-CA" sz="1100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1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94E25-9DF3-B2EC-4FAA-2D1896CC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>
                <a:latin typeface="Work Sans" pitchFamily="2" charset="0"/>
              </a:rPr>
              <a:t>A </a:t>
            </a:r>
            <a:r>
              <a:rPr lang="fr-CA" sz="2800" dirty="0" err="1">
                <a:latin typeface="Work Sans" pitchFamily="2" charset="0"/>
              </a:rPr>
              <a:t>changing</a:t>
            </a:r>
            <a:r>
              <a:rPr lang="fr-CA" sz="2800" dirty="0">
                <a:latin typeface="Work Sans" pitchFamily="2" charset="0"/>
              </a:rPr>
              <a:t> journal </a:t>
            </a:r>
            <a:r>
              <a:rPr lang="fr-CA" sz="2800" dirty="0" err="1">
                <a:latin typeface="Work Sans" pitchFamily="2" charset="0"/>
              </a:rPr>
              <a:t>age</a:t>
            </a:r>
            <a:r>
              <a:rPr lang="fr-CA" sz="2800" dirty="0">
                <a:latin typeface="Work Sans" pitchFamily="2" charset="0"/>
              </a:rPr>
              <a:t> structure in the digital </a:t>
            </a:r>
            <a:r>
              <a:rPr lang="fr-CA" sz="2800" dirty="0" err="1">
                <a:latin typeface="Work Sans" pitchFamily="2" charset="0"/>
              </a:rPr>
              <a:t>era</a:t>
            </a:r>
            <a:endParaRPr lang="fr-CA" sz="2800" dirty="0">
              <a:latin typeface="Work Sans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934538-9298-B5C4-0C64-ECC18DC77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5494"/>
            <a:ext cx="2802835" cy="2299306"/>
          </a:xfrm>
        </p:spPr>
        <p:txBody>
          <a:bodyPr/>
          <a:lstStyle/>
          <a:p>
            <a:pPr marL="114300" indent="0">
              <a:buNone/>
            </a:pPr>
            <a:r>
              <a:rPr lang="fr-CA" dirty="0" err="1">
                <a:latin typeface="Work Sans" pitchFamily="2" charset="0"/>
              </a:rPr>
              <a:t>Increasing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number</a:t>
            </a:r>
            <a:r>
              <a:rPr lang="fr-CA" dirty="0">
                <a:latin typeface="Work Sans" pitchFamily="2" charset="0"/>
              </a:rPr>
              <a:t> of </a:t>
            </a:r>
            <a:r>
              <a:rPr lang="fr-CA" dirty="0" err="1">
                <a:latin typeface="Work Sans" pitchFamily="2" charset="0"/>
              </a:rPr>
              <a:t>very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young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journals</a:t>
            </a:r>
            <a:r>
              <a:rPr lang="fr-CA" dirty="0">
                <a:latin typeface="Work Sans" pitchFamily="2" charset="0"/>
              </a:rPr>
              <a:t>, </a:t>
            </a:r>
            <a:r>
              <a:rPr lang="fr-CA" dirty="0" err="1">
                <a:latin typeface="Work Sans" pitchFamily="2" charset="0"/>
              </a:rPr>
              <a:t>along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with</a:t>
            </a:r>
            <a:r>
              <a:rPr lang="fr-CA" dirty="0">
                <a:latin typeface="Work Sans" pitchFamily="2" charset="0"/>
              </a:rPr>
              <a:t> an </a:t>
            </a:r>
            <a:r>
              <a:rPr lang="fr-CA" dirty="0" err="1">
                <a:latin typeface="Work Sans" pitchFamily="2" charset="0"/>
              </a:rPr>
              <a:t>increasing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number</a:t>
            </a:r>
            <a:r>
              <a:rPr lang="fr-CA" dirty="0">
                <a:latin typeface="Work Sans" pitchFamily="2" charset="0"/>
              </a:rPr>
              <a:t> of ‘mature’ </a:t>
            </a:r>
            <a:r>
              <a:rPr lang="fr-CA" dirty="0" err="1">
                <a:latin typeface="Work Sans" pitchFamily="2" charset="0"/>
              </a:rPr>
              <a:t>journals</a:t>
            </a:r>
            <a:endParaRPr lang="fr-CA" dirty="0">
              <a:latin typeface="Work Sans" pitchFamily="2" charset="0"/>
            </a:endParaRPr>
          </a:p>
        </p:txBody>
      </p:sp>
      <p:pic>
        <p:nvPicPr>
          <p:cNvPr id="7" name="Image 6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A28C5166-628D-BEF1-1105-DAEF4EAF3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876" y="1351722"/>
            <a:ext cx="5480392" cy="3195431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A422116-118C-C3FC-3208-7A52A81F7A74}"/>
              </a:ext>
            </a:extLst>
          </p:cNvPr>
          <p:cNvSpPr/>
          <p:nvPr/>
        </p:nvSpPr>
        <p:spPr>
          <a:xfrm rot="20105458">
            <a:off x="6700834" y="1944098"/>
            <a:ext cx="640080" cy="133092"/>
          </a:xfrm>
          <a:prstGeom prst="rightArrow">
            <a:avLst>
              <a:gd name="adj1" fmla="val 50000"/>
              <a:gd name="adj2" fmla="val 110089"/>
            </a:avLst>
          </a:prstGeom>
          <a:solidFill>
            <a:srgbClr val="003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56334BF-FC99-65A8-B3AB-AEEAF8F989A3}"/>
              </a:ext>
            </a:extLst>
          </p:cNvPr>
          <p:cNvSpPr/>
          <p:nvPr/>
        </p:nvSpPr>
        <p:spPr>
          <a:xfrm rot="719339">
            <a:off x="6594817" y="3255402"/>
            <a:ext cx="640080" cy="133092"/>
          </a:xfrm>
          <a:prstGeom prst="rightArrow">
            <a:avLst>
              <a:gd name="adj1" fmla="val 50000"/>
              <a:gd name="adj2" fmla="val 110089"/>
            </a:avLst>
          </a:prstGeom>
          <a:solidFill>
            <a:srgbClr val="0039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3459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220F022-C717-7954-EA46-5B104901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8651C204-2E8D-EE46-281D-11AEA02FA9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latin typeface="Work Sans" pitchFamily="2" charset="0"/>
              </a:rPr>
              <a:t>Potential</a:t>
            </a:r>
            <a:r>
              <a:rPr lang="fr-CA" dirty="0">
                <a:latin typeface="Work Sans" pitchFamily="2" charset="0"/>
              </a:rPr>
              <a:t> impact of the </a:t>
            </a:r>
            <a:r>
              <a:rPr lang="fr-CA" dirty="0" err="1">
                <a:latin typeface="Work Sans" pitchFamily="2" charset="0"/>
              </a:rPr>
              <a:t>inventory</a:t>
            </a:r>
            <a:r>
              <a:rPr lang="fr-CA" dirty="0">
                <a:latin typeface="Work Sans" pitchFamily="2" charset="0"/>
              </a:rPr>
              <a:t> </a:t>
            </a:r>
            <a:endParaRPr dirty="0">
              <a:latin typeface="Work Sans" pitchFamily="2" charset="0"/>
            </a:endParaRPr>
          </a:p>
        </p:txBody>
      </p:sp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891AAFD9-5C92-F763-06F0-182F573773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76400"/>
            <a:ext cx="8229600" cy="3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Work Sans" pitchFamily="2" charset="0"/>
              </a:rPr>
              <a:t>Creating a </a:t>
            </a:r>
            <a:r>
              <a:rPr lang="en-US" b="1" dirty="0">
                <a:latin typeface="Work Sans" pitchFamily="2" charset="0"/>
              </a:rPr>
              <a:t>live</a:t>
            </a:r>
            <a:r>
              <a:rPr lang="en-US" dirty="0">
                <a:latin typeface="Work Sans" pitchFamily="2" charset="0"/>
              </a:rPr>
              <a:t>, up-to-date inventory of Canadian scholarly journals enhances </a:t>
            </a:r>
            <a:r>
              <a:rPr lang="en-US" b="1" dirty="0">
                <a:latin typeface="Work Sans" pitchFamily="2" charset="0"/>
              </a:rPr>
              <a:t>research potential</a:t>
            </a:r>
            <a:r>
              <a:rPr lang="en-US" dirty="0">
                <a:latin typeface="Work Sans" pitchFamily="2" charset="0"/>
              </a:rPr>
              <a:t>, thus contributing to a better understanding of how new knowledge is circulated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Work Sans" pitchFamily="2" charset="0"/>
              </a:rPr>
              <a:t>It sheds light on a part of the ecosystem that is relatively </a:t>
            </a:r>
            <a:r>
              <a:rPr lang="en-US" b="1" dirty="0">
                <a:latin typeface="Work Sans" pitchFamily="2" charset="0"/>
              </a:rPr>
              <a:t>poorly documented</a:t>
            </a:r>
            <a:r>
              <a:rPr lang="en-US" dirty="0">
                <a:latin typeface="Work Sans" pitchFamily="2" charset="0"/>
              </a:rPr>
              <a:t> by other resources, such as the Web of Science or Scopus</a:t>
            </a:r>
            <a:endParaRPr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A1234-D0A3-CC50-9A7C-802CEBE3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latin typeface="Work Sans" pitchFamily="2" charset="0"/>
              </a:rPr>
              <a:t>Aims</a:t>
            </a:r>
            <a:endParaRPr lang="fr-CA" dirty="0">
              <a:latin typeface="Work Sans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4C6CB-8E7C-27C3-0C64-5DDA770FB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4622"/>
            <a:ext cx="8229600" cy="2910177"/>
          </a:xfrm>
        </p:spPr>
        <p:txBody>
          <a:bodyPr/>
          <a:lstStyle/>
          <a:p>
            <a:r>
              <a:rPr lang="fr-CA" dirty="0" err="1">
                <a:latin typeface="Work Sans" pitchFamily="2" charset="0"/>
              </a:rPr>
              <a:t>Provide</a:t>
            </a:r>
            <a:r>
              <a:rPr lang="fr-CA" dirty="0">
                <a:latin typeface="Work Sans" pitchFamily="2" charset="0"/>
              </a:rPr>
              <a:t> an insight </a:t>
            </a:r>
            <a:r>
              <a:rPr lang="fr-CA" dirty="0" err="1">
                <a:latin typeface="Work Sans" pitchFamily="2" charset="0"/>
              </a:rPr>
              <a:t>into</a:t>
            </a:r>
            <a:r>
              <a:rPr lang="fr-CA" dirty="0">
                <a:latin typeface="Work Sans" pitchFamily="2" charset="0"/>
              </a:rPr>
              <a:t> the </a:t>
            </a:r>
            <a:r>
              <a:rPr lang="fr-CA" dirty="0" err="1">
                <a:latin typeface="Work Sans" pitchFamily="2" charset="0"/>
              </a:rPr>
              <a:t>current</a:t>
            </a:r>
            <a:r>
              <a:rPr lang="fr-CA" dirty="0">
                <a:latin typeface="Work Sans" pitchFamily="2" charset="0"/>
              </a:rPr>
              <a:t> state of the Canadian </a:t>
            </a:r>
            <a:r>
              <a:rPr lang="fr-CA" dirty="0" err="1">
                <a:latin typeface="Work Sans" pitchFamily="2" charset="0"/>
              </a:rPr>
              <a:t>scholarly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journals</a:t>
            </a:r>
            <a:r>
              <a:rPr lang="fr-CA" dirty="0">
                <a:latin typeface="Work Sans" pitchFamily="2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CA" dirty="0">
                <a:solidFill>
                  <a:srgbClr val="39495C"/>
                </a:solidFill>
                <a:latin typeface="Work Sans" pitchFamily="2" charset="0"/>
              </a:rPr>
              <a:t>(Open) </a:t>
            </a:r>
            <a:r>
              <a:rPr lang="fr-CA" dirty="0" err="1">
                <a:solidFill>
                  <a:srgbClr val="39495C"/>
                </a:solidFill>
                <a:latin typeface="Work Sans" pitchFamily="2" charset="0"/>
              </a:rPr>
              <a:t>access</a:t>
            </a:r>
            <a:endParaRPr lang="fr-CA" dirty="0">
              <a:solidFill>
                <a:srgbClr val="39495C"/>
              </a:solidFill>
              <a:latin typeface="Work Sans" pitchFamily="2" charset="0"/>
            </a:endParaRPr>
          </a:p>
          <a:p>
            <a:pPr lvl="1">
              <a:spcBef>
                <a:spcPts val="600"/>
              </a:spcBef>
            </a:pPr>
            <a:r>
              <a:rPr lang="fr-CA" dirty="0" err="1">
                <a:solidFill>
                  <a:srgbClr val="39495C"/>
                </a:solidFill>
                <a:latin typeface="Work Sans" pitchFamily="2" charset="0"/>
              </a:rPr>
              <a:t>Managing</a:t>
            </a:r>
            <a:r>
              <a:rPr lang="fr-CA" dirty="0">
                <a:solidFill>
                  <a:srgbClr val="39495C"/>
                </a:solidFill>
                <a:latin typeface="Work Sans" pitchFamily="2" charset="0"/>
              </a:rPr>
              <a:t> </a:t>
            </a:r>
            <a:r>
              <a:rPr lang="fr-CA" dirty="0" err="1">
                <a:solidFill>
                  <a:srgbClr val="39495C"/>
                </a:solidFill>
                <a:latin typeface="Work Sans" pitchFamily="2" charset="0"/>
              </a:rPr>
              <a:t>organizations</a:t>
            </a:r>
            <a:endParaRPr lang="fr-CA" dirty="0">
              <a:solidFill>
                <a:srgbClr val="39495C"/>
              </a:solidFill>
              <a:latin typeface="Work Sans" pitchFamily="2" charset="0"/>
            </a:endParaRPr>
          </a:p>
          <a:p>
            <a:pPr lvl="1">
              <a:spcBef>
                <a:spcPts val="600"/>
              </a:spcBef>
            </a:pPr>
            <a:r>
              <a:rPr lang="fr-CA" dirty="0" err="1">
                <a:solidFill>
                  <a:srgbClr val="39495C"/>
                </a:solidFill>
                <a:latin typeface="Work Sans" pitchFamily="2" charset="0"/>
              </a:rPr>
              <a:t>Language</a:t>
            </a:r>
            <a:endParaRPr lang="fr-CA" dirty="0">
              <a:solidFill>
                <a:srgbClr val="39495C"/>
              </a:solidFill>
              <a:latin typeface="Work Sans" pitchFamily="2" charset="0"/>
            </a:endParaRPr>
          </a:p>
          <a:p>
            <a:pPr lvl="1">
              <a:spcBef>
                <a:spcPts val="600"/>
              </a:spcBef>
            </a:pPr>
            <a:r>
              <a:rPr lang="fr-CA" dirty="0" err="1">
                <a:solidFill>
                  <a:srgbClr val="39495C"/>
                </a:solidFill>
                <a:latin typeface="Work Sans" pitchFamily="2" charset="0"/>
              </a:rPr>
              <a:t>Role</a:t>
            </a:r>
            <a:r>
              <a:rPr lang="fr-CA" dirty="0">
                <a:solidFill>
                  <a:srgbClr val="39495C"/>
                </a:solidFill>
                <a:latin typeface="Work Sans" pitchFamily="2" charset="0"/>
              </a:rPr>
              <a:t> of infrastructures, </a:t>
            </a:r>
            <a:r>
              <a:rPr lang="fr-CA" dirty="0" err="1">
                <a:solidFill>
                  <a:srgbClr val="39495C"/>
                </a:solidFill>
                <a:latin typeface="Work Sans" pitchFamily="2" charset="0"/>
              </a:rPr>
              <a:t>various</a:t>
            </a:r>
            <a:r>
              <a:rPr lang="fr-CA" dirty="0">
                <a:solidFill>
                  <a:srgbClr val="39495C"/>
                </a:solidFill>
                <a:latin typeface="Work Sans" pitchFamily="2" charset="0"/>
              </a:rPr>
              <a:t> types of support</a:t>
            </a:r>
          </a:p>
          <a:p>
            <a:pPr lvl="1"/>
            <a:endParaRPr lang="fr-CA" dirty="0">
              <a:latin typeface="Work Sans" pitchFamily="2" charset="0"/>
            </a:endParaRPr>
          </a:p>
          <a:p>
            <a:r>
              <a:rPr lang="fr-CA" dirty="0" err="1">
                <a:latin typeface="Work Sans" pitchFamily="2" charset="0"/>
              </a:rPr>
              <a:t>Draw</a:t>
            </a:r>
            <a:r>
              <a:rPr lang="fr-CA" dirty="0">
                <a:latin typeface="Work Sans" pitchFamily="2" charset="0"/>
              </a:rPr>
              <a:t> an image of trends in </a:t>
            </a:r>
            <a:r>
              <a:rPr lang="fr-CA" dirty="0" err="1">
                <a:latin typeface="Work Sans" pitchFamily="2" charset="0"/>
              </a:rPr>
              <a:t>publishing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before</a:t>
            </a:r>
            <a:r>
              <a:rPr lang="fr-CA" dirty="0">
                <a:latin typeface="Work Sans" pitchFamily="2" charset="0"/>
              </a:rPr>
              <a:t> and </a:t>
            </a:r>
            <a:r>
              <a:rPr lang="fr-CA" dirty="0" err="1">
                <a:latin typeface="Work Sans" pitchFamily="2" charset="0"/>
              </a:rPr>
              <a:t>after</a:t>
            </a:r>
            <a:r>
              <a:rPr lang="fr-CA" dirty="0">
                <a:latin typeface="Work Sans" pitchFamily="2" charset="0"/>
              </a:rPr>
              <a:t> the digital </a:t>
            </a:r>
            <a:r>
              <a:rPr lang="fr-CA" dirty="0" err="1">
                <a:latin typeface="Work Sans" pitchFamily="2" charset="0"/>
              </a:rPr>
              <a:t>era</a:t>
            </a:r>
            <a:endParaRPr lang="fr-CA" dirty="0">
              <a:latin typeface="Work Sans" pitchFamily="2" charset="0"/>
            </a:endParaRPr>
          </a:p>
          <a:p>
            <a:endParaRPr lang="fr-CA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FADA35CA-371D-7630-3937-8A6B9E2C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B0DCFFF0-4D28-0C2D-7753-17F6C7EA63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24" y="1934441"/>
            <a:ext cx="5951552" cy="1274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dirty="0">
                <a:solidFill>
                  <a:schemeClr val="tx1"/>
                </a:solidFill>
                <a:latin typeface="Work Sans" pitchFamily="2" charset="0"/>
              </a:rPr>
              <a:t>Methods</a:t>
            </a:r>
            <a:endParaRPr sz="6000" dirty="0">
              <a:solidFill>
                <a:schemeClr val="lt1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F73BF36A-5AC2-8D0D-5DDD-51736204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>
            <a:extLst>
              <a:ext uri="{FF2B5EF4-FFF2-40B4-BE49-F238E27FC236}">
                <a16:creationId xmlns:a16="http://schemas.microsoft.com/office/drawing/2014/main" id="{0EA6FDC5-632D-A701-0541-218E060BDB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Work Sans" pitchFamily="2" charset="0"/>
              </a:rPr>
              <a:t>An open </a:t>
            </a:r>
            <a:r>
              <a:rPr lang="fr-CA" dirty="0" err="1">
                <a:latin typeface="Work Sans" pitchFamily="2" charset="0"/>
              </a:rPr>
              <a:t>inventory</a:t>
            </a:r>
            <a:r>
              <a:rPr lang="fr-CA" dirty="0">
                <a:latin typeface="Work Sans" pitchFamily="2" charset="0"/>
              </a:rPr>
              <a:t> of Canadian </a:t>
            </a:r>
            <a:r>
              <a:rPr lang="fr-CA" dirty="0" err="1">
                <a:latin typeface="Work Sans" pitchFamily="2" charset="0"/>
              </a:rPr>
              <a:t>scholarly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journals</a:t>
            </a:r>
            <a:endParaRPr dirty="0">
              <a:latin typeface="Work Sans" pitchFamily="2" charset="0"/>
            </a:endParaRPr>
          </a:p>
        </p:txBody>
      </p:sp>
      <p:sp>
        <p:nvSpPr>
          <p:cNvPr id="4" name="Google Shape;86;p17">
            <a:extLst>
              <a:ext uri="{FF2B5EF4-FFF2-40B4-BE49-F238E27FC236}">
                <a16:creationId xmlns:a16="http://schemas.microsoft.com/office/drawing/2014/main" id="{9A0BCFFA-4194-6FCF-4180-406852FD0C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8577"/>
            <a:ext cx="8229600" cy="304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latin typeface="Work Sans" pitchFamily="2" charset="0"/>
              </a:rPr>
              <a:t>Building on </a:t>
            </a:r>
            <a:r>
              <a:rPr lang="fr-CA" sz="2000" b="1" dirty="0" err="1">
                <a:latin typeface="Work Sans" pitchFamily="2" charset="0"/>
              </a:rPr>
              <a:t>previous</a:t>
            </a:r>
            <a:r>
              <a:rPr lang="fr-CA" sz="2000" b="1" dirty="0">
                <a:latin typeface="Work Sans" pitchFamily="2" charset="0"/>
              </a:rPr>
              <a:t> </a:t>
            </a:r>
            <a:r>
              <a:rPr lang="fr-CA" sz="2000" b="1" dirty="0" err="1">
                <a:latin typeface="Work Sans" pitchFamily="2" charset="0"/>
              </a:rPr>
              <a:t>studies</a:t>
            </a:r>
            <a:r>
              <a:rPr lang="fr-CA" sz="2000" b="1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which</a:t>
            </a:r>
            <a:r>
              <a:rPr lang="fr-CA" sz="2000" dirty="0">
                <a:latin typeface="Work Sans" pitchFamily="2" charset="0"/>
              </a:rPr>
              <a:t> have </a:t>
            </a:r>
            <a:r>
              <a:rPr lang="fr-CA" sz="2000" dirty="0" err="1">
                <a:latin typeface="Work Sans" pitchFamily="2" charset="0"/>
              </a:rPr>
              <a:t>documented</a:t>
            </a:r>
            <a:r>
              <a:rPr lang="fr-CA" sz="2000" dirty="0">
                <a:latin typeface="Work Sans" pitchFamily="2" charset="0"/>
              </a:rPr>
              <a:t> active Canadian </a:t>
            </a:r>
            <a:r>
              <a:rPr lang="fr-CA" sz="2000" dirty="0" err="1">
                <a:latin typeface="Work Sans" pitchFamily="2" charset="0"/>
              </a:rPr>
              <a:t>scholarly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journals</a:t>
            </a:r>
            <a:r>
              <a:rPr lang="fr-CA" sz="2000" dirty="0">
                <a:latin typeface="Work Sans" pitchFamily="2" charset="0"/>
              </a:rPr>
              <a:t>, </a:t>
            </a:r>
            <a:r>
              <a:rPr lang="fr-CA" sz="2000" dirty="0" err="1">
                <a:latin typeface="Work Sans" pitchFamily="2" charset="0"/>
              </a:rPr>
              <a:t>such</a:t>
            </a:r>
            <a:r>
              <a:rPr lang="fr-CA" sz="2000" dirty="0">
                <a:latin typeface="Work Sans" pitchFamily="2" charset="0"/>
              </a:rPr>
              <a:t> as Lange &amp; </a:t>
            </a:r>
            <a:r>
              <a:rPr lang="fr-CA" sz="2000" dirty="0" err="1">
                <a:latin typeface="Work Sans" pitchFamily="2" charset="0"/>
              </a:rPr>
              <a:t>Severson</a:t>
            </a:r>
            <a:r>
              <a:rPr lang="fr-CA" sz="2000" dirty="0">
                <a:latin typeface="Work Sans" pitchFamily="2" charset="0"/>
              </a:rPr>
              <a:t> (2019) and Larivière et al. (2021)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2000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 dirty="0" err="1">
                <a:latin typeface="Work Sans" pitchFamily="2" charset="0"/>
              </a:rPr>
              <a:t>Adding</a:t>
            </a:r>
            <a:r>
              <a:rPr lang="fr-CA" sz="2000" dirty="0">
                <a:latin typeface="Work Sans" pitchFamily="2" charset="0"/>
              </a:rPr>
              <a:t> data </a:t>
            </a:r>
            <a:r>
              <a:rPr lang="fr-CA" sz="2000" dirty="0" err="1">
                <a:latin typeface="Work Sans" pitchFamily="2" charset="0"/>
              </a:rPr>
              <a:t>from</a:t>
            </a:r>
            <a:r>
              <a:rPr lang="fr-CA" sz="2000" dirty="0">
                <a:latin typeface="Work Sans" pitchFamily="2" charset="0"/>
              </a:rPr>
              <a:t> ISSN, </a:t>
            </a:r>
            <a:r>
              <a:rPr lang="fr-CA" sz="2000" dirty="0" err="1">
                <a:latin typeface="Work Sans" pitchFamily="2" charset="0"/>
              </a:rPr>
              <a:t>OpenAlex</a:t>
            </a:r>
            <a:r>
              <a:rPr lang="fr-CA" sz="2000" dirty="0">
                <a:latin typeface="Work Sans" pitchFamily="2" charset="0"/>
              </a:rPr>
              <a:t>, DOAJ, CRKN, Aurora catalogue (LAC), Public </a:t>
            </a:r>
            <a:r>
              <a:rPr lang="fr-CA" sz="2000" dirty="0" err="1">
                <a:latin typeface="Work Sans" pitchFamily="2" charset="0"/>
              </a:rPr>
              <a:t>Knowledge</a:t>
            </a:r>
            <a:r>
              <a:rPr lang="fr-CA" sz="2000" dirty="0">
                <a:latin typeface="Work Sans" pitchFamily="2" charset="0"/>
              </a:rPr>
              <a:t> Project and Érudit; </a:t>
            </a:r>
            <a:r>
              <a:rPr lang="fr-CA" sz="2000" dirty="0" err="1">
                <a:latin typeface="Work Sans" pitchFamily="2" charset="0"/>
              </a:rPr>
              <a:t>historical</a:t>
            </a:r>
            <a:r>
              <a:rPr lang="fr-CA" sz="2000" dirty="0">
                <a:latin typeface="Work Sans" pitchFamily="2" charset="0"/>
              </a:rPr>
              <a:t> data </a:t>
            </a:r>
            <a:r>
              <a:rPr lang="fr-CA" sz="2000" dirty="0" err="1">
                <a:latin typeface="Work Sans" pitchFamily="2" charset="0"/>
              </a:rPr>
              <a:t>using</a:t>
            </a:r>
            <a:r>
              <a:rPr lang="fr-CA" sz="2000" dirty="0">
                <a:latin typeface="Work Sans" pitchFamily="2" charset="0"/>
              </a:rPr>
              <a:t> Internet </a:t>
            </a:r>
            <a:r>
              <a:rPr lang="fr-CA" sz="2000" dirty="0" err="1">
                <a:latin typeface="Work Sans" pitchFamily="2" charset="0"/>
              </a:rPr>
              <a:t>Archive’s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Wayback</a:t>
            </a:r>
            <a:r>
              <a:rPr lang="fr-CA" sz="2000" dirty="0">
                <a:latin typeface="Work Sans" pitchFamily="2" charset="0"/>
              </a:rPr>
              <a:t> Machine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2000" dirty="0">
              <a:latin typeface="Work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 dirty="0" err="1">
                <a:latin typeface="Work Sans" pitchFamily="2" charset="0"/>
              </a:rPr>
              <a:t>Validating</a:t>
            </a:r>
            <a:r>
              <a:rPr lang="fr-CA" sz="2000" dirty="0">
                <a:latin typeface="Work Sans" pitchFamily="2" charset="0"/>
              </a:rPr>
              <a:t> the </a:t>
            </a:r>
            <a:r>
              <a:rPr lang="fr-CA" sz="2000" dirty="0" err="1">
                <a:latin typeface="Work Sans" pitchFamily="2" charset="0"/>
              </a:rPr>
              <a:t>dataset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using</a:t>
            </a:r>
            <a:r>
              <a:rPr lang="fr-CA" sz="2000" dirty="0">
                <a:latin typeface="Work Sans" pitchFamily="2" charset="0"/>
              </a:rPr>
              <a:t> </a:t>
            </a:r>
            <a:r>
              <a:rPr lang="fr-CA" sz="2000" dirty="0" err="1">
                <a:latin typeface="Work Sans" pitchFamily="2" charset="0"/>
              </a:rPr>
              <a:t>Mir@bel</a:t>
            </a:r>
            <a:r>
              <a:rPr lang="fr-CA" sz="2000" dirty="0">
                <a:latin typeface="Work Sans" pitchFamily="2" charset="0"/>
              </a:rPr>
              <a:t> and </a:t>
            </a:r>
            <a:r>
              <a:rPr lang="fr-CA" sz="2000" dirty="0" err="1">
                <a:latin typeface="Work Sans" pitchFamily="2" charset="0"/>
              </a:rPr>
              <a:t>individual</a:t>
            </a:r>
            <a:r>
              <a:rPr lang="fr-CA" sz="2000" dirty="0">
                <a:latin typeface="Work Sans" pitchFamily="2" charset="0"/>
              </a:rPr>
              <a:t> journal </a:t>
            </a:r>
            <a:r>
              <a:rPr lang="fr-CA" sz="2000" dirty="0" err="1">
                <a:latin typeface="Work Sans" pitchFamily="2" charset="0"/>
              </a:rPr>
              <a:t>websites</a:t>
            </a:r>
            <a:r>
              <a:rPr lang="fr-CA" sz="2000" dirty="0">
                <a:latin typeface="Work Sans" pitchFamily="2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DFE07F-068F-01D3-FBB0-C01ED1ACF4EC}"/>
              </a:ext>
            </a:extLst>
          </p:cNvPr>
          <p:cNvSpPr txBox="1"/>
          <p:nvPr/>
        </p:nvSpPr>
        <p:spPr>
          <a:xfrm>
            <a:off x="489006" y="4424926"/>
            <a:ext cx="7951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Work Sans" pitchFamily="2" charset="0"/>
              </a:rPr>
              <a:t>J. Lange, S. Severson. J Electron </a:t>
            </a:r>
            <a:r>
              <a:rPr lang="en-US" sz="1100" dirty="0" err="1">
                <a:latin typeface="Work Sans" pitchFamily="2" charset="0"/>
              </a:rPr>
              <a:t>Publ</a:t>
            </a:r>
            <a:r>
              <a:rPr lang="en-US" sz="1100" dirty="0">
                <a:latin typeface="Work Sans" pitchFamily="2" charset="0"/>
              </a:rPr>
              <a:t> 24 (2021)</a:t>
            </a:r>
          </a:p>
          <a:p>
            <a:r>
              <a:rPr lang="fr-CA" sz="1100" dirty="0">
                <a:latin typeface="Work Sans" pitchFamily="2" charset="0"/>
              </a:rPr>
              <a:t>V. Larivière, S. Beth, S. van Bellen et al. “Les revues savantes canadiennes en sciences humaines et sociales - Portrait quantitatif et qualitatif” (2021)</a:t>
            </a:r>
          </a:p>
        </p:txBody>
      </p:sp>
    </p:spTree>
    <p:extLst>
      <p:ext uri="{BB962C8B-B14F-4D97-AF65-F5344CB8AC3E}">
        <p14:creationId xmlns:p14="http://schemas.microsoft.com/office/powerpoint/2010/main" val="135194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habits, intérieur, personne&#10;&#10;Le contenu généré par l’IA peut être incorrect.">
            <a:extLst>
              <a:ext uri="{FF2B5EF4-FFF2-40B4-BE49-F238E27FC236}">
                <a16:creationId xmlns:a16="http://schemas.microsoft.com/office/drawing/2014/main" id="{A6DFA556-8ADC-4B6E-D418-3584547BE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181" y="2017754"/>
            <a:ext cx="1543710" cy="22917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01D8C1-D0BB-72E4-AD71-940A2190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err="1">
                <a:latin typeface="Work Sans" pitchFamily="2" charset="0"/>
              </a:rPr>
              <a:t>Criteria</a:t>
            </a:r>
            <a:r>
              <a:rPr lang="fr-CA" sz="3200" dirty="0">
                <a:latin typeface="Work Sans" pitchFamily="2" charset="0"/>
              </a:rPr>
              <a:t> for inclusion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9AA277-CDD2-2F9C-8777-F1B28C04A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20524"/>
            <a:ext cx="3494598" cy="2806810"/>
          </a:xfrm>
        </p:spPr>
        <p:txBody>
          <a:bodyPr/>
          <a:lstStyle/>
          <a:p>
            <a:r>
              <a:rPr lang="en-US" sz="2000" b="1" dirty="0">
                <a:latin typeface="Work Sans" pitchFamily="2" charset="0"/>
              </a:rPr>
              <a:t>Scholarly</a:t>
            </a:r>
            <a:r>
              <a:rPr lang="en-US" sz="2000" dirty="0">
                <a:latin typeface="Work Sans" pitchFamily="2" charset="0"/>
              </a:rPr>
              <a:t>, including peer- or editorial review</a:t>
            </a:r>
          </a:p>
          <a:p>
            <a:r>
              <a:rPr lang="en-US" sz="2000" dirty="0">
                <a:latin typeface="Work Sans" pitchFamily="2" charset="0"/>
              </a:rPr>
              <a:t>Mainly managed from within a </a:t>
            </a:r>
            <a:r>
              <a:rPr lang="en-US" sz="2000" b="1" dirty="0">
                <a:latin typeface="Work Sans" pitchFamily="2" charset="0"/>
              </a:rPr>
              <a:t>Canada-based</a:t>
            </a:r>
            <a:r>
              <a:rPr lang="en-US" sz="2000" dirty="0">
                <a:latin typeface="Work Sans" pitchFamily="2" charset="0"/>
              </a:rPr>
              <a:t> institution, association or society</a:t>
            </a:r>
          </a:p>
          <a:p>
            <a:r>
              <a:rPr lang="en-US" sz="2000" dirty="0">
                <a:latin typeface="Work Sans" pitchFamily="2" charset="0"/>
              </a:rPr>
              <a:t>Have an </a:t>
            </a:r>
            <a:r>
              <a:rPr lang="en-US" sz="2000" b="1" dirty="0">
                <a:latin typeface="Work Sans" pitchFamily="2" charset="0"/>
              </a:rPr>
              <a:t>ISSN</a:t>
            </a:r>
            <a:r>
              <a:rPr lang="en-US" sz="2000" dirty="0">
                <a:latin typeface="Work Sans" pitchFamily="2" charset="0"/>
              </a:rPr>
              <a:t> associated</a:t>
            </a:r>
          </a:p>
          <a:p>
            <a:r>
              <a:rPr lang="en-US" sz="2000" dirty="0">
                <a:latin typeface="Work Sans" pitchFamily="2" charset="0"/>
              </a:rPr>
              <a:t>Appear </a:t>
            </a:r>
            <a:r>
              <a:rPr lang="en-US" sz="2000" b="1" dirty="0">
                <a:latin typeface="Work Sans" pitchFamily="2" charset="0"/>
              </a:rPr>
              <a:t>legitimate</a:t>
            </a:r>
            <a:r>
              <a:rPr lang="en-US" sz="2000" dirty="0">
                <a:latin typeface="Work Sans" pitchFamily="2" charset="0"/>
              </a:rPr>
              <a:t> </a:t>
            </a:r>
            <a:endParaRPr lang="fr-CA" sz="2000" dirty="0">
              <a:latin typeface="Work Sans" pitchFamily="2" charset="0"/>
            </a:endParaRPr>
          </a:p>
        </p:txBody>
      </p:sp>
      <p:pic>
        <p:nvPicPr>
          <p:cNvPr id="5" name="Image 4" descr="Une image contenant texte, livre&#10;&#10;Le contenu généré par l’IA peut être incorrect.">
            <a:extLst>
              <a:ext uri="{FF2B5EF4-FFF2-40B4-BE49-F238E27FC236}">
                <a16:creationId xmlns:a16="http://schemas.microsoft.com/office/drawing/2014/main" id="{863C886D-D4C4-C051-CABD-1699D973A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519" y="283399"/>
            <a:ext cx="1477416" cy="1874249"/>
          </a:xfrm>
          <a:prstGeom prst="rect">
            <a:avLst/>
          </a:prstGeom>
        </p:spPr>
      </p:pic>
      <p:pic>
        <p:nvPicPr>
          <p:cNvPr id="7" name="Image 6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A5CA25E-EDED-8F27-D83B-EEE2274A5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965" y="379428"/>
            <a:ext cx="1693676" cy="2192322"/>
          </a:xfrm>
          <a:prstGeom prst="rect">
            <a:avLst/>
          </a:prstGeom>
        </p:spPr>
      </p:pic>
      <p:pic>
        <p:nvPicPr>
          <p:cNvPr id="9" name="Image 8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CD46BCBB-D12D-1D3B-56E0-C4839BD4A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031" y="2420787"/>
            <a:ext cx="1605410" cy="2076819"/>
          </a:xfrm>
          <a:prstGeom prst="rect">
            <a:avLst/>
          </a:prstGeom>
        </p:spPr>
      </p:pic>
      <p:pic>
        <p:nvPicPr>
          <p:cNvPr id="13" name="Image 12" descr="Une image contenant texte, Polic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35CC6368-F6D5-3482-966E-E1AA88AB1B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315" y="2319274"/>
            <a:ext cx="1278535" cy="19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3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A5D8E-90E8-062C-822B-517A3D39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latin typeface="Work Sans" pitchFamily="2" charset="0"/>
              </a:rPr>
              <a:t>What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is</a:t>
            </a:r>
            <a:r>
              <a:rPr lang="fr-CA" dirty="0">
                <a:latin typeface="Work Sans" pitchFamily="2" charset="0"/>
              </a:rPr>
              <a:t> new in </a:t>
            </a:r>
            <a:r>
              <a:rPr lang="fr-CA" dirty="0" err="1">
                <a:latin typeface="Work Sans" pitchFamily="2" charset="0"/>
              </a:rPr>
              <a:t>this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inventory</a:t>
            </a:r>
            <a:r>
              <a:rPr lang="fr-CA" dirty="0">
                <a:latin typeface="Work Sans" pitchFamily="2" charset="0"/>
              </a:rPr>
              <a:t>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896F73-F35E-5694-17C7-B529EDF5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3282"/>
            <a:ext cx="8229600" cy="2691517"/>
          </a:xfrm>
        </p:spPr>
        <p:txBody>
          <a:bodyPr/>
          <a:lstStyle/>
          <a:p>
            <a:r>
              <a:rPr lang="fr-CA" b="1" dirty="0">
                <a:latin typeface="Work Sans" pitchFamily="2" charset="0"/>
              </a:rPr>
              <a:t>Active</a:t>
            </a:r>
            <a:r>
              <a:rPr lang="fr-CA" dirty="0">
                <a:latin typeface="Work Sans" pitchFamily="2" charset="0"/>
              </a:rPr>
              <a:t> and </a:t>
            </a:r>
            <a:r>
              <a:rPr lang="fr-CA" b="1" dirty="0" err="1">
                <a:latin typeface="Work Sans" pitchFamily="2" charset="0"/>
              </a:rPr>
              <a:t>ceased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journals</a:t>
            </a:r>
            <a:endParaRPr lang="fr-CA" dirty="0">
              <a:latin typeface="Work Sans" pitchFamily="2" charset="0"/>
            </a:endParaRPr>
          </a:p>
          <a:p>
            <a:r>
              <a:rPr lang="fr-CA" dirty="0">
                <a:latin typeface="Work Sans" pitchFamily="2" charset="0"/>
              </a:rPr>
              <a:t>(Open) </a:t>
            </a:r>
            <a:r>
              <a:rPr lang="fr-CA" b="1" dirty="0" err="1">
                <a:latin typeface="Work Sans" pitchFamily="2" charset="0"/>
              </a:rPr>
              <a:t>access</a:t>
            </a:r>
            <a:r>
              <a:rPr lang="fr-CA" dirty="0">
                <a:latin typeface="Work Sans" pitchFamily="2" charset="0"/>
              </a:rPr>
              <a:t> and APC use, </a:t>
            </a:r>
            <a:r>
              <a:rPr lang="fr-CA" dirty="0" err="1">
                <a:latin typeface="Work Sans" pitchFamily="2" charset="0"/>
              </a:rPr>
              <a:t>using</a:t>
            </a:r>
            <a:r>
              <a:rPr lang="fr-CA" dirty="0">
                <a:latin typeface="Work Sans" pitchFamily="2" charset="0"/>
              </a:rPr>
              <a:t> the ‘</a:t>
            </a:r>
            <a:r>
              <a:rPr lang="fr-CA" dirty="0" err="1">
                <a:latin typeface="Work Sans" pitchFamily="2" charset="0"/>
              </a:rPr>
              <a:t>generous</a:t>
            </a:r>
            <a:r>
              <a:rPr lang="fr-CA" dirty="0">
                <a:latin typeface="Work Sans" pitchFamily="2" charset="0"/>
              </a:rPr>
              <a:t>’ </a:t>
            </a:r>
            <a:r>
              <a:rPr lang="fr-CA" dirty="0" err="1">
                <a:latin typeface="Work Sans" pitchFamily="2" charset="0"/>
              </a:rPr>
              <a:t>definition</a:t>
            </a:r>
            <a:r>
              <a:rPr lang="fr-CA" dirty="0">
                <a:latin typeface="Work Sans" pitchFamily="2" charset="0"/>
              </a:rPr>
              <a:t> of OA</a:t>
            </a:r>
          </a:p>
          <a:p>
            <a:r>
              <a:rPr lang="fr-CA" dirty="0">
                <a:latin typeface="Work Sans" pitchFamily="2" charset="0"/>
              </a:rPr>
              <a:t>Use of licences</a:t>
            </a:r>
          </a:p>
          <a:p>
            <a:r>
              <a:rPr lang="fr-CA" b="1" dirty="0" err="1">
                <a:latin typeface="Work Sans" pitchFamily="2" charset="0"/>
              </a:rPr>
              <a:t>Languages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allowed</a:t>
            </a:r>
            <a:r>
              <a:rPr lang="fr-CA" dirty="0">
                <a:latin typeface="Work Sans" pitchFamily="2" charset="0"/>
              </a:rPr>
              <a:t> for </a:t>
            </a:r>
            <a:r>
              <a:rPr lang="fr-CA" dirty="0" err="1">
                <a:latin typeface="Work Sans" pitchFamily="2" charset="0"/>
              </a:rPr>
              <a:t>submission</a:t>
            </a:r>
            <a:endParaRPr lang="fr-CA" dirty="0">
              <a:latin typeface="Work Sans" pitchFamily="2" charset="0"/>
            </a:endParaRPr>
          </a:p>
          <a:p>
            <a:r>
              <a:rPr lang="fr-CA" b="1" dirty="0">
                <a:latin typeface="Work Sans" pitchFamily="2" charset="0"/>
              </a:rPr>
              <a:t>SSHRC</a:t>
            </a:r>
            <a:r>
              <a:rPr lang="fr-CA" dirty="0">
                <a:latin typeface="Work Sans" pitchFamily="2" charset="0"/>
              </a:rPr>
              <a:t> and </a:t>
            </a:r>
            <a:r>
              <a:rPr lang="fr-CA" b="1" dirty="0">
                <a:latin typeface="Work Sans" pitchFamily="2" charset="0"/>
              </a:rPr>
              <a:t>FRQSC</a:t>
            </a:r>
            <a:r>
              <a:rPr lang="fr-CA" dirty="0">
                <a:latin typeface="Work Sans" pitchFamily="2" charset="0"/>
              </a:rPr>
              <a:t> support </a:t>
            </a:r>
            <a:r>
              <a:rPr lang="fr-CA" dirty="0" err="1">
                <a:latin typeface="Work Sans" pitchFamily="2" charset="0"/>
              </a:rPr>
              <a:t>status</a:t>
            </a:r>
            <a:endParaRPr lang="fr-CA" dirty="0">
              <a:latin typeface="Work Sans" pitchFamily="2" charset="0"/>
            </a:endParaRPr>
          </a:p>
          <a:p>
            <a:r>
              <a:rPr lang="fr-CA" dirty="0" err="1">
                <a:latin typeface="Work Sans" pitchFamily="2" charset="0"/>
              </a:rPr>
              <a:t>Indexing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status</a:t>
            </a:r>
            <a:r>
              <a:rPr lang="fr-CA" dirty="0">
                <a:latin typeface="Work Sans" pitchFamily="2" charset="0"/>
              </a:rPr>
              <a:t> in Web of Science, </a:t>
            </a:r>
            <a:r>
              <a:rPr lang="fr-CA" dirty="0" err="1">
                <a:latin typeface="Work Sans" pitchFamily="2" charset="0"/>
              </a:rPr>
              <a:t>Scopus</a:t>
            </a:r>
            <a:r>
              <a:rPr lang="fr-CA" dirty="0">
                <a:latin typeface="Work Sans" pitchFamily="2" charset="0"/>
              </a:rPr>
              <a:t> and DOAJ 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fr-CA" dirty="0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(in </a:t>
            </a:r>
            <a:r>
              <a:rPr lang="fr-CA" dirty="0" err="1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progress</a:t>
            </a:r>
            <a:r>
              <a:rPr lang="fr-CA" dirty="0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) </a:t>
            </a:r>
            <a:r>
              <a:rPr lang="fr-CA" dirty="0" err="1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Indexing</a:t>
            </a:r>
            <a:r>
              <a:rPr lang="fr-CA" dirty="0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 </a:t>
            </a:r>
            <a:r>
              <a:rPr lang="fr-CA" dirty="0" err="1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status</a:t>
            </a:r>
            <a:r>
              <a:rPr lang="fr-CA" dirty="0">
                <a:solidFill>
                  <a:schemeClr val="bg1">
                    <a:lumMod val="65000"/>
                  </a:schemeClr>
                </a:solidFill>
                <a:latin typeface="Work Sans" pitchFamily="2" charset="0"/>
              </a:rPr>
              <a:t> in JISC Open Policy Finder (former Sherpa Romeo)</a:t>
            </a:r>
          </a:p>
          <a:p>
            <a:endParaRPr lang="fr-CA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2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2ABA7-1D4E-2617-668E-27724EF9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Work Sans" pitchFamily="2" charset="0"/>
              </a:rPr>
              <a:t>Open </a:t>
            </a:r>
            <a:r>
              <a:rPr lang="fr-CA" dirty="0" err="1">
                <a:latin typeface="Work Sans" pitchFamily="2" charset="0"/>
              </a:rPr>
              <a:t>access</a:t>
            </a:r>
            <a:r>
              <a:rPr lang="fr-CA" dirty="0">
                <a:latin typeface="Work Sans" pitchFamily="2" charset="0"/>
              </a:rPr>
              <a:t> to the data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E093ED-B4CE-23A1-A44B-1C69467C7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57745"/>
            <a:ext cx="5701085" cy="3340729"/>
          </a:xfrm>
        </p:spPr>
        <p:txBody>
          <a:bodyPr/>
          <a:lstStyle/>
          <a:p>
            <a:r>
              <a:rPr lang="fr-CA" dirty="0">
                <a:latin typeface="Work Sans" pitchFamily="2" charset="0"/>
              </a:rPr>
              <a:t>Érudit-Coalition </a:t>
            </a:r>
            <a:r>
              <a:rPr lang="fr-CA" dirty="0" err="1">
                <a:latin typeface="Work Sans" pitchFamily="2" charset="0"/>
              </a:rPr>
              <a:t>Publica’s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Borealis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Dataverse</a:t>
            </a:r>
            <a:r>
              <a:rPr lang="fr-CA" dirty="0">
                <a:latin typeface="Work Sans" pitchFamily="2" charset="0"/>
              </a:rPr>
              <a:t>, </a:t>
            </a:r>
            <a:r>
              <a:rPr lang="fr-CA" dirty="0" err="1">
                <a:latin typeface="Work Sans" pitchFamily="2" charset="0"/>
              </a:rPr>
              <a:t>access</a:t>
            </a:r>
            <a:r>
              <a:rPr lang="fr-CA" dirty="0">
                <a:latin typeface="Work Sans" pitchFamily="2" charset="0"/>
              </a:rPr>
              <a:t> to </a:t>
            </a:r>
            <a:r>
              <a:rPr lang="fr-CA" dirty="0" err="1">
                <a:latin typeface="Work Sans" pitchFamily="2" charset="0"/>
              </a:rPr>
              <a:t>frequent</a:t>
            </a:r>
            <a:r>
              <a:rPr lang="fr-CA" dirty="0">
                <a:latin typeface="Work Sans" pitchFamily="2" charset="0"/>
              </a:rPr>
              <a:t> snapshots of the </a:t>
            </a:r>
            <a:r>
              <a:rPr lang="fr-CA" dirty="0" err="1">
                <a:latin typeface="Work Sans" pitchFamily="2" charset="0"/>
              </a:rPr>
              <a:t>inventory</a:t>
            </a:r>
            <a:r>
              <a:rPr lang="fr-CA" dirty="0">
                <a:latin typeface="Work Sans" pitchFamily="2" charset="0"/>
              </a:rPr>
              <a:t> (CC BY):  </a:t>
            </a:r>
            <a:r>
              <a:rPr lang="fr-CA" dirty="0">
                <a:latin typeface="Work Sans" pitchFamily="2" charset="0"/>
                <a:hlinkClick r:id="rId2"/>
              </a:rPr>
              <a:t>https://doi.org/10.5683/SP3/9ONCEU</a:t>
            </a:r>
            <a:endParaRPr lang="fr-CA" dirty="0">
              <a:latin typeface="Work Sans" pitchFamily="2" charset="0"/>
            </a:endParaRPr>
          </a:p>
          <a:p>
            <a:endParaRPr lang="fr-CA" dirty="0">
              <a:latin typeface="Work Sans" pitchFamily="2" charset="0"/>
            </a:endParaRPr>
          </a:p>
          <a:p>
            <a:endParaRPr lang="fr-CA" dirty="0">
              <a:latin typeface="Work Sans" pitchFamily="2" charset="0"/>
            </a:endParaRPr>
          </a:p>
          <a:p>
            <a:r>
              <a:rPr lang="fr-CA" dirty="0">
                <a:latin typeface="Work Sans" pitchFamily="2" charset="0"/>
              </a:rPr>
              <a:t>Living version accessible as a Google </a:t>
            </a:r>
            <a:r>
              <a:rPr lang="fr-CA" dirty="0" err="1">
                <a:latin typeface="Work Sans" pitchFamily="2" charset="0"/>
              </a:rPr>
              <a:t>Sheet</a:t>
            </a:r>
            <a:r>
              <a:rPr lang="fr-CA" dirty="0">
                <a:latin typeface="Work Sans" pitchFamily="2" charset="0"/>
              </a:rPr>
              <a:t>, </a:t>
            </a:r>
            <a:r>
              <a:rPr lang="fr-CA" dirty="0" err="1">
                <a:latin typeface="Work Sans" pitchFamily="2" charset="0"/>
              </a:rPr>
              <a:t>mainly</a:t>
            </a:r>
            <a:r>
              <a:rPr lang="fr-CA" dirty="0">
                <a:latin typeface="Work Sans" pitchFamily="2" charset="0"/>
              </a:rPr>
              <a:t> for </a:t>
            </a:r>
            <a:r>
              <a:rPr lang="fr-CA" dirty="0" err="1">
                <a:latin typeface="Work Sans" pitchFamily="2" charset="0"/>
              </a:rPr>
              <a:t>commenting</a:t>
            </a:r>
            <a:r>
              <a:rPr lang="fr-CA" dirty="0">
                <a:latin typeface="Work Sans" pitchFamily="2" charset="0"/>
              </a:rPr>
              <a:t>, </a:t>
            </a:r>
            <a:r>
              <a:rPr lang="fr-CA" b="1" dirty="0">
                <a:latin typeface="Work Sans" pitchFamily="2" charset="0"/>
              </a:rPr>
              <a:t>not </a:t>
            </a:r>
            <a:r>
              <a:rPr lang="fr-CA" b="1" dirty="0" err="1">
                <a:latin typeface="Work Sans" pitchFamily="2" charset="0"/>
              </a:rPr>
              <a:t>recommended</a:t>
            </a:r>
            <a:r>
              <a:rPr lang="fr-CA" b="1" dirty="0">
                <a:latin typeface="Work Sans" pitchFamily="2" charset="0"/>
              </a:rPr>
              <a:t> </a:t>
            </a:r>
            <a:r>
              <a:rPr lang="fr-CA" dirty="0">
                <a:latin typeface="Work Sans" pitchFamily="2" charset="0"/>
              </a:rPr>
              <a:t>for </a:t>
            </a:r>
            <a:r>
              <a:rPr lang="fr-CA" dirty="0" err="1">
                <a:latin typeface="Work Sans" pitchFamily="2" charset="0"/>
              </a:rPr>
              <a:t>research</a:t>
            </a:r>
            <a:r>
              <a:rPr lang="fr-CA" dirty="0">
                <a:latin typeface="Work Sans" pitchFamily="2" charset="0"/>
              </a:rPr>
              <a:t> </a:t>
            </a:r>
            <a:r>
              <a:rPr lang="fr-CA" dirty="0" err="1">
                <a:latin typeface="Work Sans" pitchFamily="2" charset="0"/>
              </a:rPr>
              <a:t>projects</a:t>
            </a:r>
            <a:r>
              <a:rPr lang="fr-CA" dirty="0">
                <a:latin typeface="Work Sans" pitchFamily="2" charset="0"/>
              </a:rPr>
              <a:t> </a:t>
            </a:r>
          </a:p>
          <a:p>
            <a:endParaRPr lang="fr-CA" dirty="0">
              <a:latin typeface="Work Sans" pitchFamily="2" charset="0"/>
            </a:endParaRPr>
          </a:p>
          <a:p>
            <a:endParaRPr lang="fr-CA" dirty="0">
              <a:latin typeface="Work Sans" pitchFamily="2" charset="0"/>
            </a:endParaRPr>
          </a:p>
          <a:p>
            <a:endParaRPr lang="fr-CA" dirty="0">
              <a:latin typeface="Work Sans" pitchFamily="2" charset="0"/>
            </a:endParaRPr>
          </a:p>
        </p:txBody>
      </p:sp>
      <p:pic>
        <p:nvPicPr>
          <p:cNvPr id="5" name="Image 4" descr="Une image contenant motif, Graphique, pixel, conception&#10;&#10;Le contenu généré par l’IA peut être incorrect.">
            <a:extLst>
              <a:ext uri="{FF2B5EF4-FFF2-40B4-BE49-F238E27FC236}">
                <a16:creationId xmlns:a16="http://schemas.microsoft.com/office/drawing/2014/main" id="{3AE77C39-4E1F-4EF2-A322-04EB4D369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205" y="1252065"/>
            <a:ext cx="1404000" cy="1404000"/>
          </a:xfrm>
          <a:prstGeom prst="rect">
            <a:avLst/>
          </a:prstGeom>
        </p:spPr>
      </p:pic>
      <p:pic>
        <p:nvPicPr>
          <p:cNvPr id="7" name="Image 6" descr="Une image contenant motif, Graphique, carré, pixel&#10;&#10;Le contenu généré par l’IA peut être incorrect.">
            <a:extLst>
              <a:ext uri="{FF2B5EF4-FFF2-40B4-BE49-F238E27FC236}">
                <a16:creationId xmlns:a16="http://schemas.microsoft.com/office/drawing/2014/main" id="{BE9B3EE1-500D-CE85-4299-0689CE131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205" y="2918115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9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24469</TotalTime>
  <Words>1686</Words>
  <Application>Microsoft Office PowerPoint</Application>
  <PresentationFormat>Affichage à l'écran (16:9)</PresentationFormat>
  <Paragraphs>190</Paragraphs>
  <Slides>31</Slides>
  <Notes>22</Notes>
  <HiddenSlides>6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Work Sans Light</vt:lpstr>
      <vt:lpstr>Arial</vt:lpstr>
      <vt:lpstr>Work Sans Medium</vt:lpstr>
      <vt:lpstr>Aptos Display</vt:lpstr>
      <vt:lpstr>Aptos</vt:lpstr>
      <vt:lpstr>Work Sans</vt:lpstr>
      <vt:lpstr>Thème Office</vt:lpstr>
      <vt:lpstr>Diamond Open Access and Open Infrastructures Have Shaped the Canadian Scholarly Journal Landscape Since the Start of the Digital Era</vt:lpstr>
      <vt:lpstr>Why documenting Canadian journals?</vt:lpstr>
      <vt:lpstr>The roles and specificities of domestic journals</vt:lpstr>
      <vt:lpstr>Aims</vt:lpstr>
      <vt:lpstr>Methods</vt:lpstr>
      <vt:lpstr>An open inventory of Canadian scholarly journals</vt:lpstr>
      <vt:lpstr>Criteria for inclusion</vt:lpstr>
      <vt:lpstr>What is new in this inventory?</vt:lpstr>
      <vt:lpstr>Open access to the data</vt:lpstr>
      <vt:lpstr>The Canadian scholarly journal landscape</vt:lpstr>
      <vt:lpstr>943 active journals</vt:lpstr>
      <vt:lpstr>Drawing a Canadian landscape: a typology of journals*</vt:lpstr>
      <vt:lpstr>(Open) access</vt:lpstr>
      <vt:lpstr>Access and age effects</vt:lpstr>
      <vt:lpstr>Languages</vt:lpstr>
      <vt:lpstr>Open and non-profit infrastructures</vt:lpstr>
      <vt:lpstr>SSHRC and FRQSC support</vt:lpstr>
      <vt:lpstr>Indexing levels</vt:lpstr>
      <vt:lpstr>Sustainability</vt:lpstr>
      <vt:lpstr>Why do journals cease activity?</vt:lpstr>
      <vt:lpstr>Effects of journal age and the type of governing organization</vt:lpstr>
      <vt:lpstr>Perspectives: journals ceasing activity</vt:lpstr>
      <vt:lpstr>Research potential</vt:lpstr>
      <vt:lpstr>Conclusions</vt:lpstr>
      <vt:lpstr>Merci, thank you, gracias, dank u, danke schön, obrigado…</vt:lpstr>
      <vt:lpstr>Research in SSH: a strong national and local focus</vt:lpstr>
      <vt:lpstr>Présentation PowerPoint</vt:lpstr>
      <vt:lpstr>Sustainability</vt:lpstr>
      <vt:lpstr>Governing organizations</vt:lpstr>
      <vt:lpstr>A changing journal age structure in the digital era</vt:lpstr>
      <vt:lpstr>Potential impact of the inventory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Simon Van Bellen</cp:lastModifiedBy>
  <cp:revision>2</cp:revision>
  <dcterms:modified xsi:type="dcterms:W3CDTF">2025-05-23T18:20:04Z</dcterms:modified>
</cp:coreProperties>
</file>